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charts/chart13.xml" ContentType="application/vnd.openxmlformats-officedocument.drawingml.chart+xml"/>
  <Override PartName="/ppt/charts/chart14.xml" ContentType="application/vnd.openxmlformats-officedocument.drawingml.char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8.xml" ContentType="application/vnd.openxmlformats-officedocument.drawingml.chart+xml"/>
  <Override PartName="/ppt/charts/chart9.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slideLayouts/slideLayout10.xml" ContentType="application/vnd.openxmlformats-officedocument.presentationml.slideLayout+xml"/>
  <Default Extension="vml" ContentType="application/vnd.openxmlformats-officedocument.vmlDrawing"/>
  <Override PartName="/ppt/charts/chart6.xml" ContentType="application/vnd.openxmlformats-officedocument.drawingml.chart+xml"/>
  <Override PartName="/ppt/charts/chart7.xml" ContentType="application/vnd.openxmlformats-officedocument.drawingml.chart+xml"/>
  <Override PartName="/ppt/charts/chart10.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handoutMasterIdLst>
    <p:handoutMasterId r:id="rId21"/>
  </p:handoutMasterIdLst>
  <p:sldIdLst>
    <p:sldId id="256" r:id="rId2"/>
    <p:sldId id="265" r:id="rId3"/>
    <p:sldId id="267" r:id="rId4"/>
    <p:sldId id="268" r:id="rId5"/>
    <p:sldId id="280" r:id="rId6"/>
    <p:sldId id="269" r:id="rId7"/>
    <p:sldId id="270" r:id="rId8"/>
    <p:sldId id="281" r:id="rId9"/>
    <p:sldId id="282" r:id="rId10"/>
    <p:sldId id="283" r:id="rId11"/>
    <p:sldId id="284" r:id="rId12"/>
    <p:sldId id="285" r:id="rId13"/>
    <p:sldId id="286" r:id="rId14"/>
    <p:sldId id="287" r:id="rId15"/>
    <p:sldId id="288" r:id="rId16"/>
    <p:sldId id="290" r:id="rId17"/>
    <p:sldId id="291" r:id="rId18"/>
    <p:sldId id="292" r:id="rId19"/>
    <p:sldId id="259" r:id="rId20"/>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a:srgbClr val="003366"/>
    <a:srgbClr val="111111"/>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9316" autoAdjust="0"/>
    <p:restoredTop sz="94660"/>
  </p:normalViewPr>
  <p:slideViewPr>
    <p:cSldViewPr>
      <p:cViewPr varScale="1">
        <p:scale>
          <a:sx n="86" d="100"/>
          <a:sy n="86" d="100"/>
        </p:scale>
        <p:origin x="-420" y="-84"/>
      </p:cViewPr>
      <p:guideLst>
        <p:guide orient="horz" pos="227"/>
        <p:guide orient="horz" pos="164"/>
        <p:guide orient="horz" pos="4110"/>
        <p:guide orient="horz" pos="709"/>
        <p:guide pos="295"/>
        <p:guide pos="5465"/>
      </p:guideLst>
    </p:cSldViewPr>
  </p:slideViewPr>
  <p:notesTextViewPr>
    <p:cViewPr>
      <p:scale>
        <a:sx n="100" d="100"/>
        <a:sy n="100" d="100"/>
      </p:scale>
      <p:origin x="0" y="0"/>
    </p:cViewPr>
  </p:notesTextViewPr>
  <p:notesViewPr>
    <p:cSldViewPr>
      <p:cViewPr varScale="1">
        <p:scale>
          <a:sx n="63" d="100"/>
          <a:sy n="63" d="100"/>
        </p:scale>
        <p:origin x="-1932"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I:\&#26519;&#26195;&#26126;\&#37197;&#23545;&#20132;&#26131;\&#32467;&#26524;&#27719;&#24635;&#34920;4.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I:\&#26519;&#26195;&#26126;\&#37197;&#23545;&#20132;&#26131;\&#32467;&#26524;&#27719;&#24635;&#34920;4.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I:\&#26519;&#26195;&#26126;\&#37197;&#23545;&#20132;&#26131;\&#27665;&#29983;&#25307;&#34892;.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H:\Documents%20and%20Settings\Administrator\&#26700;&#38754;\&#32452;&#21512;&#34920;&#29616;\&#32452;&#21512;&#34920;&#29616;\Sigma_MKT_Coral.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H:\Documents%20and%20Settings\Administrator\&#26700;&#38754;\&#32452;&#21512;&#34920;&#29616;\&#32452;&#21512;&#34920;&#29616;\Sigma_Equal_Coral.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H:\Documents%20and%20Settings\Administrator\&#26700;&#38754;\&#32452;&#21512;&#34920;&#29616;\&#32452;&#21512;&#34920;&#29616;\Ratio_MKT_Coral.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H:\Documents%20and%20Settings\Administrator\&#26700;&#38754;\&#32452;&#21512;&#34920;&#29616;\&#32452;&#21512;&#34920;&#29616;\Ratio_Equal_Coral.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H:\Documents%20and%20Settings\Administrator\&#26700;&#38754;\&#32452;&#21512;&#34920;&#29616;\&#32452;&#21512;&#34920;&#29616;\Sigma_MKT_Bank.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H:\Documents%20and%20Settings\Administrator\&#26700;&#38754;\&#32452;&#21512;&#34920;&#29616;\&#32452;&#21512;&#34920;&#29616;\Sigma_Equal_Bank.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H:\Documents%20and%20Settings\Administrator\&#26700;&#38754;\&#32452;&#21512;&#34920;&#29616;\&#32452;&#21512;&#34920;&#29616;\Ratio_MKT_Bank.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H:\Documents%20and%20Settings\Administrator\&#26700;&#38754;\&#32452;&#21512;&#34920;&#29616;\&#32452;&#21512;&#34920;&#29616;\Ratio_Equal_Bank.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I:\&#26519;&#26195;&#26126;\&#37197;&#23545;&#20132;&#26131;\&#29275;&#29066;&#24066;&#34920;&#29616;.xlsx"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file:///I:\&#26519;&#26195;&#26126;\&#37197;&#23545;&#20132;&#26131;\&#34701;&#36164;&#34701;&#21048;&#21152;&#32929;&#25351;&#26399;&#36135;.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I:\&#26519;&#26195;&#26126;\&#37197;&#23545;&#20132;&#26131;\&#34701;&#36164;&#34701;&#21048;&#21152;&#32929;&#25351;&#26399;&#36135;.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CN"/>
  <c:style val="26"/>
  <c:chart>
    <c:plotArea>
      <c:layout>
        <c:manualLayout>
          <c:layoutTarget val="inner"/>
          <c:xMode val="edge"/>
          <c:yMode val="edge"/>
          <c:x val="0.11843285214348215"/>
          <c:y val="5.1400554097404488E-2"/>
          <c:w val="0.82605468066491694"/>
          <c:h val="0.79644685039370144"/>
        </c:manualLayout>
      </c:layout>
      <c:barChart>
        <c:barDir val="col"/>
        <c:grouping val="clustered"/>
        <c:ser>
          <c:idx val="0"/>
          <c:order val="0"/>
          <c:tx>
            <c:strRef>
              <c:f>Sheet1!$E$12</c:f>
              <c:strCache>
                <c:ptCount val="1"/>
                <c:pt idx="0">
                  <c:v>煤炭行业</c:v>
                </c:pt>
              </c:strCache>
            </c:strRef>
          </c:tx>
          <c:cat>
            <c:strRef>
              <c:f>Sheet1!$F$11:$G$11</c:f>
              <c:strCache>
                <c:ptCount val="2"/>
                <c:pt idx="0">
                  <c:v>平均超额收益</c:v>
                </c:pt>
                <c:pt idx="1">
                  <c:v>战胜概率</c:v>
                </c:pt>
              </c:strCache>
            </c:strRef>
          </c:cat>
          <c:val>
            <c:numRef>
              <c:f>Sheet1!$F$12:$G$12</c:f>
              <c:numCache>
                <c:formatCode>General</c:formatCode>
                <c:ptCount val="2"/>
                <c:pt idx="0" formatCode="0.00%">
                  <c:v>1.1816875790953503</c:v>
                </c:pt>
                <c:pt idx="1">
                  <c:v>0.69680851063829885</c:v>
                </c:pt>
              </c:numCache>
            </c:numRef>
          </c:val>
        </c:ser>
        <c:ser>
          <c:idx val="1"/>
          <c:order val="1"/>
          <c:tx>
            <c:strRef>
              <c:f>Sheet1!$E$13</c:f>
              <c:strCache>
                <c:ptCount val="1"/>
                <c:pt idx="0">
                  <c:v>银行业</c:v>
                </c:pt>
              </c:strCache>
            </c:strRef>
          </c:tx>
          <c:cat>
            <c:strRef>
              <c:f>Sheet1!$F$11:$G$11</c:f>
              <c:strCache>
                <c:ptCount val="2"/>
                <c:pt idx="0">
                  <c:v>平均超额收益</c:v>
                </c:pt>
                <c:pt idx="1">
                  <c:v>战胜概率</c:v>
                </c:pt>
              </c:strCache>
            </c:strRef>
          </c:cat>
          <c:val>
            <c:numRef>
              <c:f>Sheet1!$F$13:$G$13</c:f>
              <c:numCache>
                <c:formatCode>General</c:formatCode>
                <c:ptCount val="2"/>
                <c:pt idx="0" formatCode="0.00%">
                  <c:v>0.12978053780236543</c:v>
                </c:pt>
                <c:pt idx="1">
                  <c:v>0.65695067264574103</c:v>
                </c:pt>
              </c:numCache>
            </c:numRef>
          </c:val>
        </c:ser>
        <c:axId val="73819648"/>
        <c:axId val="73821184"/>
      </c:barChart>
      <c:catAx>
        <c:axId val="73819648"/>
        <c:scaling>
          <c:orientation val="minMax"/>
        </c:scaling>
        <c:axPos val="b"/>
        <c:tickLblPos val="nextTo"/>
        <c:txPr>
          <a:bodyPr/>
          <a:lstStyle/>
          <a:p>
            <a:pPr>
              <a:defRPr>
                <a:latin typeface="楷体_GB2312" pitchFamily="49" charset="-122"/>
                <a:ea typeface="楷体_GB2312" pitchFamily="49" charset="-122"/>
              </a:defRPr>
            </a:pPr>
            <a:endParaRPr lang="zh-CN"/>
          </a:p>
        </c:txPr>
        <c:crossAx val="73821184"/>
        <c:crosses val="autoZero"/>
        <c:auto val="1"/>
        <c:lblAlgn val="ctr"/>
        <c:lblOffset val="100"/>
      </c:catAx>
      <c:valAx>
        <c:axId val="73821184"/>
        <c:scaling>
          <c:orientation val="minMax"/>
        </c:scaling>
        <c:axPos val="l"/>
        <c:numFmt formatCode="0%" sourceLinked="0"/>
        <c:tickLblPos val="nextTo"/>
        <c:crossAx val="73819648"/>
        <c:crosses val="autoZero"/>
        <c:crossBetween val="between"/>
      </c:valAx>
    </c:plotArea>
    <c:legend>
      <c:legendPos val="r"/>
      <c:layout>
        <c:manualLayout>
          <c:xMode val="edge"/>
          <c:yMode val="edge"/>
          <c:x val="0.37504308836395478"/>
          <c:y val="4.1282808398950058E-2"/>
          <c:w val="0.29440135608048995"/>
          <c:h val="0.16743438320210016"/>
        </c:manualLayout>
      </c:layout>
      <c:txPr>
        <a:bodyPr/>
        <a:lstStyle/>
        <a:p>
          <a:pPr>
            <a:defRPr>
              <a:latin typeface="楷体_GB2312" pitchFamily="49" charset="-122"/>
              <a:ea typeface="楷体_GB2312" pitchFamily="49" charset="-122"/>
            </a:defRPr>
          </a:pPr>
          <a:endParaRPr lang="zh-CN"/>
        </a:p>
      </c:txPr>
    </c:legend>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zh-CN"/>
  <c:style val="26"/>
  <c:chart>
    <c:plotArea>
      <c:layout>
        <c:manualLayout>
          <c:layoutTarget val="inner"/>
          <c:xMode val="edge"/>
          <c:yMode val="edge"/>
          <c:x val="8.4488407699037621E-2"/>
          <c:y val="5.1400554097404488E-2"/>
          <c:w val="0.87944356955380654"/>
          <c:h val="0.79644685039370144"/>
        </c:manualLayout>
      </c:layout>
      <c:barChart>
        <c:barDir val="col"/>
        <c:grouping val="clustered"/>
        <c:ser>
          <c:idx val="0"/>
          <c:order val="0"/>
          <c:tx>
            <c:strRef>
              <c:f>Sheet1!$I$12</c:f>
              <c:strCache>
                <c:ptCount val="1"/>
                <c:pt idx="0">
                  <c:v>煤炭行业</c:v>
                </c:pt>
              </c:strCache>
            </c:strRef>
          </c:tx>
          <c:cat>
            <c:strRef>
              <c:f>Sheet1!$J$11:$K$11</c:f>
              <c:strCache>
                <c:ptCount val="2"/>
                <c:pt idx="0">
                  <c:v>平均交易次数</c:v>
                </c:pt>
                <c:pt idx="1">
                  <c:v>平均盈利次数</c:v>
                </c:pt>
              </c:strCache>
            </c:strRef>
          </c:cat>
          <c:val>
            <c:numRef>
              <c:f>Sheet1!$J$12:$K$12</c:f>
              <c:numCache>
                <c:formatCode>General</c:formatCode>
                <c:ptCount val="2"/>
                <c:pt idx="0">
                  <c:v>47</c:v>
                </c:pt>
                <c:pt idx="1">
                  <c:v>32.75</c:v>
                </c:pt>
              </c:numCache>
            </c:numRef>
          </c:val>
        </c:ser>
        <c:ser>
          <c:idx val="1"/>
          <c:order val="1"/>
          <c:tx>
            <c:strRef>
              <c:f>Sheet1!$I$13</c:f>
              <c:strCache>
                <c:ptCount val="1"/>
                <c:pt idx="0">
                  <c:v>银行业</c:v>
                </c:pt>
              </c:strCache>
            </c:strRef>
          </c:tx>
          <c:cat>
            <c:strRef>
              <c:f>Sheet1!$J$11:$K$11</c:f>
              <c:strCache>
                <c:ptCount val="2"/>
                <c:pt idx="0">
                  <c:v>平均交易次数</c:v>
                </c:pt>
                <c:pt idx="1">
                  <c:v>平均盈利次数</c:v>
                </c:pt>
              </c:strCache>
            </c:strRef>
          </c:cat>
          <c:val>
            <c:numRef>
              <c:f>Sheet1!$J$13:$K$13</c:f>
              <c:numCache>
                <c:formatCode>General</c:formatCode>
                <c:ptCount val="2"/>
                <c:pt idx="0">
                  <c:v>37.166666666666607</c:v>
                </c:pt>
                <c:pt idx="1">
                  <c:v>24.416666666666668</c:v>
                </c:pt>
              </c:numCache>
            </c:numRef>
          </c:val>
        </c:ser>
        <c:axId val="73886720"/>
        <c:axId val="73888512"/>
      </c:barChart>
      <c:catAx>
        <c:axId val="73886720"/>
        <c:scaling>
          <c:orientation val="minMax"/>
        </c:scaling>
        <c:axPos val="b"/>
        <c:tickLblPos val="nextTo"/>
        <c:txPr>
          <a:bodyPr/>
          <a:lstStyle/>
          <a:p>
            <a:pPr>
              <a:defRPr>
                <a:latin typeface="楷体_GB2312" pitchFamily="49" charset="-122"/>
                <a:ea typeface="楷体_GB2312" pitchFamily="49" charset="-122"/>
              </a:defRPr>
            </a:pPr>
            <a:endParaRPr lang="zh-CN"/>
          </a:p>
        </c:txPr>
        <c:crossAx val="73888512"/>
        <c:crosses val="autoZero"/>
        <c:auto val="1"/>
        <c:lblAlgn val="ctr"/>
        <c:lblOffset val="100"/>
      </c:catAx>
      <c:valAx>
        <c:axId val="73888512"/>
        <c:scaling>
          <c:orientation val="minMax"/>
        </c:scaling>
        <c:axPos val="l"/>
        <c:numFmt formatCode="General" sourceLinked="1"/>
        <c:tickLblPos val="nextTo"/>
        <c:crossAx val="73886720"/>
        <c:crosses val="autoZero"/>
        <c:crossBetween val="between"/>
      </c:valAx>
    </c:plotArea>
    <c:legend>
      <c:legendPos val="r"/>
      <c:layout>
        <c:manualLayout>
          <c:xMode val="edge"/>
          <c:yMode val="edge"/>
          <c:x val="0.38337642169728858"/>
          <c:y val="3.6653178769320588E-2"/>
          <c:w val="0.29717913385826805"/>
          <c:h val="0.16743438320210002"/>
        </c:manualLayout>
      </c:layout>
      <c:txPr>
        <a:bodyPr/>
        <a:lstStyle/>
        <a:p>
          <a:pPr>
            <a:defRPr>
              <a:latin typeface="楷体_GB2312" pitchFamily="49" charset="-122"/>
              <a:ea typeface="楷体_GB2312" pitchFamily="49" charset="-122"/>
            </a:defRPr>
          </a:pPr>
          <a:endParaRPr lang="zh-CN"/>
        </a:p>
      </c:txPr>
    </c:legend>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zh-CN"/>
  <c:chart>
    <c:plotArea>
      <c:layout>
        <c:manualLayout>
          <c:layoutTarget val="inner"/>
          <c:xMode val="edge"/>
          <c:yMode val="edge"/>
          <c:x val="9.5658136482939748E-2"/>
          <c:y val="7.9178331875182403E-2"/>
          <c:w val="0.87917672790901169"/>
          <c:h val="0.78233194808982209"/>
        </c:manualLayout>
      </c:layout>
      <c:lineChart>
        <c:grouping val="standard"/>
        <c:ser>
          <c:idx val="0"/>
          <c:order val="0"/>
          <c:tx>
            <c:strRef>
              <c:f>Sheet1!$G$1</c:f>
              <c:strCache>
                <c:ptCount val="1"/>
                <c:pt idx="0">
                  <c:v>民生银行</c:v>
                </c:pt>
              </c:strCache>
            </c:strRef>
          </c:tx>
          <c:spPr>
            <a:ln w="12700">
              <a:solidFill>
                <a:srgbClr val="00B050"/>
              </a:solidFill>
            </a:ln>
          </c:spPr>
          <c:marker>
            <c:symbol val="none"/>
          </c:marker>
          <c:cat>
            <c:numRef>
              <c:f>Sheet1!$F$2:$F$162</c:f>
              <c:numCache>
                <c:formatCode>yyyy/m/d</c:formatCode>
                <c:ptCount val="161"/>
                <c:pt idx="0">
                  <c:v>39769</c:v>
                </c:pt>
                <c:pt idx="1">
                  <c:v>39770</c:v>
                </c:pt>
                <c:pt idx="2">
                  <c:v>39771</c:v>
                </c:pt>
                <c:pt idx="3">
                  <c:v>39772</c:v>
                </c:pt>
                <c:pt idx="4">
                  <c:v>39773</c:v>
                </c:pt>
                <c:pt idx="5">
                  <c:v>39776</c:v>
                </c:pt>
                <c:pt idx="6">
                  <c:v>39777</c:v>
                </c:pt>
                <c:pt idx="7">
                  <c:v>39778</c:v>
                </c:pt>
                <c:pt idx="8">
                  <c:v>39779</c:v>
                </c:pt>
                <c:pt idx="9">
                  <c:v>39780</c:v>
                </c:pt>
                <c:pt idx="10">
                  <c:v>39783</c:v>
                </c:pt>
                <c:pt idx="11">
                  <c:v>39784</c:v>
                </c:pt>
                <c:pt idx="12">
                  <c:v>39785</c:v>
                </c:pt>
                <c:pt idx="13">
                  <c:v>39786</c:v>
                </c:pt>
                <c:pt idx="14">
                  <c:v>39787</c:v>
                </c:pt>
                <c:pt idx="15">
                  <c:v>39790</c:v>
                </c:pt>
                <c:pt idx="16">
                  <c:v>39791</c:v>
                </c:pt>
                <c:pt idx="17">
                  <c:v>39792</c:v>
                </c:pt>
                <c:pt idx="18">
                  <c:v>39793</c:v>
                </c:pt>
                <c:pt idx="19">
                  <c:v>39794</c:v>
                </c:pt>
                <c:pt idx="20">
                  <c:v>39797</c:v>
                </c:pt>
                <c:pt idx="21">
                  <c:v>39798</c:v>
                </c:pt>
                <c:pt idx="22">
                  <c:v>39799</c:v>
                </c:pt>
                <c:pt idx="23">
                  <c:v>39800</c:v>
                </c:pt>
                <c:pt idx="24">
                  <c:v>39801</c:v>
                </c:pt>
                <c:pt idx="25">
                  <c:v>39804</c:v>
                </c:pt>
                <c:pt idx="26">
                  <c:v>39805</c:v>
                </c:pt>
                <c:pt idx="27">
                  <c:v>39806</c:v>
                </c:pt>
                <c:pt idx="28">
                  <c:v>39807</c:v>
                </c:pt>
                <c:pt idx="29">
                  <c:v>39808</c:v>
                </c:pt>
                <c:pt idx="30">
                  <c:v>39811</c:v>
                </c:pt>
                <c:pt idx="31">
                  <c:v>39812</c:v>
                </c:pt>
                <c:pt idx="32">
                  <c:v>39813</c:v>
                </c:pt>
                <c:pt idx="33">
                  <c:v>39818</c:v>
                </c:pt>
                <c:pt idx="34">
                  <c:v>39819</c:v>
                </c:pt>
                <c:pt idx="35">
                  <c:v>39820</c:v>
                </c:pt>
                <c:pt idx="36">
                  <c:v>39821</c:v>
                </c:pt>
                <c:pt idx="37">
                  <c:v>39822</c:v>
                </c:pt>
                <c:pt idx="38">
                  <c:v>39825</c:v>
                </c:pt>
                <c:pt idx="39">
                  <c:v>39826</c:v>
                </c:pt>
                <c:pt idx="40">
                  <c:v>39827</c:v>
                </c:pt>
                <c:pt idx="41">
                  <c:v>39828</c:v>
                </c:pt>
                <c:pt idx="42">
                  <c:v>39829</c:v>
                </c:pt>
                <c:pt idx="43">
                  <c:v>39832</c:v>
                </c:pt>
                <c:pt idx="44">
                  <c:v>39833</c:v>
                </c:pt>
                <c:pt idx="45">
                  <c:v>39834</c:v>
                </c:pt>
                <c:pt idx="46">
                  <c:v>39835</c:v>
                </c:pt>
                <c:pt idx="47">
                  <c:v>39836</c:v>
                </c:pt>
                <c:pt idx="48">
                  <c:v>39846</c:v>
                </c:pt>
                <c:pt idx="49">
                  <c:v>39847</c:v>
                </c:pt>
                <c:pt idx="50">
                  <c:v>39848</c:v>
                </c:pt>
                <c:pt idx="51">
                  <c:v>39849</c:v>
                </c:pt>
                <c:pt idx="52">
                  <c:v>39850</c:v>
                </c:pt>
                <c:pt idx="53">
                  <c:v>39853</c:v>
                </c:pt>
                <c:pt idx="54">
                  <c:v>39854</c:v>
                </c:pt>
                <c:pt idx="55">
                  <c:v>39855</c:v>
                </c:pt>
                <c:pt idx="56">
                  <c:v>39856</c:v>
                </c:pt>
                <c:pt idx="57">
                  <c:v>39857</c:v>
                </c:pt>
                <c:pt idx="58">
                  <c:v>39860</c:v>
                </c:pt>
                <c:pt idx="59">
                  <c:v>39861</c:v>
                </c:pt>
                <c:pt idx="60">
                  <c:v>39862</c:v>
                </c:pt>
                <c:pt idx="61">
                  <c:v>39863</c:v>
                </c:pt>
                <c:pt idx="62">
                  <c:v>39864</c:v>
                </c:pt>
                <c:pt idx="63">
                  <c:v>39867</c:v>
                </c:pt>
                <c:pt idx="64">
                  <c:v>39868</c:v>
                </c:pt>
                <c:pt idx="65">
                  <c:v>39869</c:v>
                </c:pt>
                <c:pt idx="66">
                  <c:v>39870</c:v>
                </c:pt>
                <c:pt idx="67">
                  <c:v>39871</c:v>
                </c:pt>
                <c:pt idx="68">
                  <c:v>39874</c:v>
                </c:pt>
                <c:pt idx="69">
                  <c:v>39875</c:v>
                </c:pt>
                <c:pt idx="70">
                  <c:v>39876</c:v>
                </c:pt>
                <c:pt idx="71">
                  <c:v>39877</c:v>
                </c:pt>
                <c:pt idx="72">
                  <c:v>39878</c:v>
                </c:pt>
                <c:pt idx="73">
                  <c:v>39881</c:v>
                </c:pt>
                <c:pt idx="74">
                  <c:v>39882</c:v>
                </c:pt>
                <c:pt idx="75">
                  <c:v>39883</c:v>
                </c:pt>
                <c:pt idx="76">
                  <c:v>39884</c:v>
                </c:pt>
                <c:pt idx="77">
                  <c:v>39885</c:v>
                </c:pt>
                <c:pt idx="78">
                  <c:v>39888</c:v>
                </c:pt>
                <c:pt idx="79">
                  <c:v>39889</c:v>
                </c:pt>
                <c:pt idx="80">
                  <c:v>39890</c:v>
                </c:pt>
                <c:pt idx="81">
                  <c:v>39891</c:v>
                </c:pt>
                <c:pt idx="82">
                  <c:v>39892</c:v>
                </c:pt>
                <c:pt idx="83">
                  <c:v>39895</c:v>
                </c:pt>
                <c:pt idx="84">
                  <c:v>39896</c:v>
                </c:pt>
                <c:pt idx="85">
                  <c:v>39897</c:v>
                </c:pt>
                <c:pt idx="86">
                  <c:v>39898</c:v>
                </c:pt>
                <c:pt idx="87">
                  <c:v>39899</c:v>
                </c:pt>
                <c:pt idx="88">
                  <c:v>39902</c:v>
                </c:pt>
                <c:pt idx="89">
                  <c:v>39903</c:v>
                </c:pt>
                <c:pt idx="90">
                  <c:v>39904</c:v>
                </c:pt>
                <c:pt idx="91">
                  <c:v>39905</c:v>
                </c:pt>
                <c:pt idx="92">
                  <c:v>39906</c:v>
                </c:pt>
                <c:pt idx="93">
                  <c:v>39910</c:v>
                </c:pt>
                <c:pt idx="94">
                  <c:v>39911</c:v>
                </c:pt>
                <c:pt idx="95">
                  <c:v>39912</c:v>
                </c:pt>
                <c:pt idx="96">
                  <c:v>39913</c:v>
                </c:pt>
                <c:pt idx="97">
                  <c:v>39916</c:v>
                </c:pt>
                <c:pt idx="98">
                  <c:v>39917</c:v>
                </c:pt>
                <c:pt idx="99">
                  <c:v>39918</c:v>
                </c:pt>
                <c:pt idx="100">
                  <c:v>39919</c:v>
                </c:pt>
                <c:pt idx="101">
                  <c:v>39920</c:v>
                </c:pt>
                <c:pt idx="102">
                  <c:v>39923</c:v>
                </c:pt>
                <c:pt idx="103">
                  <c:v>39924</c:v>
                </c:pt>
                <c:pt idx="104">
                  <c:v>39925</c:v>
                </c:pt>
                <c:pt idx="105">
                  <c:v>39926</c:v>
                </c:pt>
                <c:pt idx="106">
                  <c:v>39927</c:v>
                </c:pt>
                <c:pt idx="107">
                  <c:v>39930</c:v>
                </c:pt>
                <c:pt idx="108">
                  <c:v>39931</c:v>
                </c:pt>
                <c:pt idx="109">
                  <c:v>39932</c:v>
                </c:pt>
                <c:pt idx="110">
                  <c:v>39933</c:v>
                </c:pt>
                <c:pt idx="111">
                  <c:v>39937</c:v>
                </c:pt>
                <c:pt idx="112">
                  <c:v>39938</c:v>
                </c:pt>
                <c:pt idx="113">
                  <c:v>39939</c:v>
                </c:pt>
                <c:pt idx="114">
                  <c:v>39940</c:v>
                </c:pt>
                <c:pt idx="115">
                  <c:v>39941</c:v>
                </c:pt>
                <c:pt idx="116">
                  <c:v>39944</c:v>
                </c:pt>
                <c:pt idx="117">
                  <c:v>39945</c:v>
                </c:pt>
                <c:pt idx="118">
                  <c:v>39946</c:v>
                </c:pt>
                <c:pt idx="119">
                  <c:v>39947</c:v>
                </c:pt>
                <c:pt idx="120">
                  <c:v>39948</c:v>
                </c:pt>
                <c:pt idx="121">
                  <c:v>39951</c:v>
                </c:pt>
                <c:pt idx="122">
                  <c:v>39952</c:v>
                </c:pt>
                <c:pt idx="123">
                  <c:v>39953</c:v>
                </c:pt>
                <c:pt idx="124">
                  <c:v>39954</c:v>
                </c:pt>
                <c:pt idx="125">
                  <c:v>39955</c:v>
                </c:pt>
                <c:pt idx="126">
                  <c:v>39958</c:v>
                </c:pt>
                <c:pt idx="127">
                  <c:v>39959</c:v>
                </c:pt>
                <c:pt idx="128">
                  <c:v>39960</c:v>
                </c:pt>
                <c:pt idx="129">
                  <c:v>39965</c:v>
                </c:pt>
                <c:pt idx="130">
                  <c:v>39966</c:v>
                </c:pt>
                <c:pt idx="131">
                  <c:v>39967</c:v>
                </c:pt>
                <c:pt idx="132">
                  <c:v>39968</c:v>
                </c:pt>
                <c:pt idx="133">
                  <c:v>39969</c:v>
                </c:pt>
                <c:pt idx="134">
                  <c:v>39972</c:v>
                </c:pt>
                <c:pt idx="135">
                  <c:v>39973</c:v>
                </c:pt>
                <c:pt idx="136">
                  <c:v>39974</c:v>
                </c:pt>
                <c:pt idx="137">
                  <c:v>39975</c:v>
                </c:pt>
                <c:pt idx="138">
                  <c:v>39976</c:v>
                </c:pt>
                <c:pt idx="139">
                  <c:v>39979</c:v>
                </c:pt>
                <c:pt idx="140">
                  <c:v>39980</c:v>
                </c:pt>
                <c:pt idx="141">
                  <c:v>39981</c:v>
                </c:pt>
                <c:pt idx="142">
                  <c:v>39982</c:v>
                </c:pt>
                <c:pt idx="143">
                  <c:v>39983</c:v>
                </c:pt>
                <c:pt idx="144">
                  <c:v>39986</c:v>
                </c:pt>
                <c:pt idx="145">
                  <c:v>39987</c:v>
                </c:pt>
                <c:pt idx="146">
                  <c:v>39988</c:v>
                </c:pt>
                <c:pt idx="147">
                  <c:v>39989</c:v>
                </c:pt>
                <c:pt idx="148">
                  <c:v>39990</c:v>
                </c:pt>
                <c:pt idx="149">
                  <c:v>39993</c:v>
                </c:pt>
                <c:pt idx="150">
                  <c:v>39994</c:v>
                </c:pt>
                <c:pt idx="151">
                  <c:v>39995</c:v>
                </c:pt>
                <c:pt idx="152">
                  <c:v>39996</c:v>
                </c:pt>
                <c:pt idx="153">
                  <c:v>39997</c:v>
                </c:pt>
                <c:pt idx="154">
                  <c:v>40000</c:v>
                </c:pt>
                <c:pt idx="155">
                  <c:v>40001</c:v>
                </c:pt>
                <c:pt idx="156">
                  <c:v>40002</c:v>
                </c:pt>
                <c:pt idx="157">
                  <c:v>40003</c:v>
                </c:pt>
                <c:pt idx="158">
                  <c:v>40004</c:v>
                </c:pt>
                <c:pt idx="159">
                  <c:v>40007</c:v>
                </c:pt>
                <c:pt idx="160">
                  <c:v>40008</c:v>
                </c:pt>
              </c:numCache>
            </c:numRef>
          </c:cat>
          <c:val>
            <c:numRef>
              <c:f>Sheet1!$G$2:$G$162</c:f>
              <c:numCache>
                <c:formatCode>General</c:formatCode>
                <c:ptCount val="161"/>
                <c:pt idx="0">
                  <c:v>1.0172297370885874</c:v>
                </c:pt>
                <c:pt idx="1">
                  <c:v>0.93663551809013579</c:v>
                </c:pt>
                <c:pt idx="2">
                  <c:v>0.993269293602562</c:v>
                </c:pt>
                <c:pt idx="3">
                  <c:v>0.993269293602562</c:v>
                </c:pt>
                <c:pt idx="4">
                  <c:v>0.95188307303578912</c:v>
                </c:pt>
                <c:pt idx="5">
                  <c:v>0.90614040819882913</c:v>
                </c:pt>
                <c:pt idx="6">
                  <c:v>0.89960574179354869</c:v>
                </c:pt>
                <c:pt idx="7">
                  <c:v>0.89089285325317613</c:v>
                </c:pt>
                <c:pt idx="8">
                  <c:v>0.88871463111808235</c:v>
                </c:pt>
                <c:pt idx="9">
                  <c:v>0.86257596549696158</c:v>
                </c:pt>
                <c:pt idx="10">
                  <c:v>0.87128885403733514</c:v>
                </c:pt>
                <c:pt idx="11">
                  <c:v>0.86911063190224158</c:v>
                </c:pt>
                <c:pt idx="12">
                  <c:v>0.9148532967392019</c:v>
                </c:pt>
                <c:pt idx="13">
                  <c:v>0.9235661852795749</c:v>
                </c:pt>
                <c:pt idx="14">
                  <c:v>0.93227907381994868</c:v>
                </c:pt>
                <c:pt idx="15">
                  <c:v>0.97584351652181633</c:v>
                </c:pt>
                <c:pt idx="16">
                  <c:v>0.94752662876560156</c:v>
                </c:pt>
                <c:pt idx="17">
                  <c:v>0.993269293602562</c:v>
                </c:pt>
                <c:pt idx="18">
                  <c:v>0.95406129517088245</c:v>
                </c:pt>
                <c:pt idx="19">
                  <c:v>0.91267507460410957</c:v>
                </c:pt>
                <c:pt idx="20">
                  <c:v>0.91703151887429524</c:v>
                </c:pt>
                <c:pt idx="21">
                  <c:v>0.9148532967392019</c:v>
                </c:pt>
                <c:pt idx="22">
                  <c:v>0.90614040819882913</c:v>
                </c:pt>
                <c:pt idx="23">
                  <c:v>0.94099196236032245</c:v>
                </c:pt>
                <c:pt idx="24">
                  <c:v>0.93445729595504157</c:v>
                </c:pt>
                <c:pt idx="25">
                  <c:v>0.91049685246901568</c:v>
                </c:pt>
                <c:pt idx="26">
                  <c:v>0.88435818684789469</c:v>
                </c:pt>
                <c:pt idx="27">
                  <c:v>0.88653640898298802</c:v>
                </c:pt>
                <c:pt idx="28">
                  <c:v>0.88000174257770869</c:v>
                </c:pt>
                <c:pt idx="29">
                  <c:v>0.89089285325317613</c:v>
                </c:pt>
                <c:pt idx="30">
                  <c:v>0.88871463111808235</c:v>
                </c:pt>
                <c:pt idx="31">
                  <c:v>0.87346707617242869</c:v>
                </c:pt>
                <c:pt idx="32">
                  <c:v>0.87564529830752269</c:v>
                </c:pt>
                <c:pt idx="33">
                  <c:v>0.89307107538826869</c:v>
                </c:pt>
                <c:pt idx="34">
                  <c:v>0.91920974100938868</c:v>
                </c:pt>
                <c:pt idx="35">
                  <c:v>0.90396218606373491</c:v>
                </c:pt>
                <c:pt idx="36">
                  <c:v>0.88435818684789469</c:v>
                </c:pt>
                <c:pt idx="37">
                  <c:v>0.89307107538826869</c:v>
                </c:pt>
                <c:pt idx="38">
                  <c:v>0.89307107538826869</c:v>
                </c:pt>
                <c:pt idx="39">
                  <c:v>0.86911063190224158</c:v>
                </c:pt>
                <c:pt idx="40">
                  <c:v>0.90614040819882913</c:v>
                </c:pt>
                <c:pt idx="41">
                  <c:v>0.90396218606373491</c:v>
                </c:pt>
                <c:pt idx="42">
                  <c:v>0.93445729595504157</c:v>
                </c:pt>
                <c:pt idx="43">
                  <c:v>0.95188307303578912</c:v>
                </c:pt>
                <c:pt idx="44">
                  <c:v>0.95188307303578912</c:v>
                </c:pt>
                <c:pt idx="45">
                  <c:v>0.96713062798144211</c:v>
                </c:pt>
                <c:pt idx="46">
                  <c:v>0.988912849332375</c:v>
                </c:pt>
                <c:pt idx="47">
                  <c:v>0.97584351652181633</c:v>
                </c:pt>
                <c:pt idx="48">
                  <c:v>0.96277418371125489</c:v>
                </c:pt>
                <c:pt idx="49">
                  <c:v>0.98019996079200156</c:v>
                </c:pt>
                <c:pt idx="50">
                  <c:v>1.030299069899149</c:v>
                </c:pt>
                <c:pt idx="51">
                  <c:v>1.036833736304428</c:v>
                </c:pt>
                <c:pt idx="52">
                  <c:v>1.0673288461957355</c:v>
                </c:pt>
                <c:pt idx="53">
                  <c:v>1.0782199568712036</c:v>
                </c:pt>
                <c:pt idx="54">
                  <c:v>1.0738635126010154</c:v>
                </c:pt>
                <c:pt idx="55">
                  <c:v>1.0847546232764824</c:v>
                </c:pt>
                <c:pt idx="56">
                  <c:v>1.049903069114988</c:v>
                </c:pt>
                <c:pt idx="57">
                  <c:v>1.0803981790062966</c:v>
                </c:pt>
                <c:pt idx="58">
                  <c:v>1.1261408438432567</c:v>
                </c:pt>
                <c:pt idx="59">
                  <c:v>1.0934675118168566</c:v>
                </c:pt>
                <c:pt idx="60">
                  <c:v>1.0346555141693361</c:v>
                </c:pt>
                <c:pt idx="61">
                  <c:v>1.0281208477640544</c:v>
                </c:pt>
                <c:pt idx="62">
                  <c:v>1.0455466248448022</c:v>
                </c:pt>
                <c:pt idx="63">
                  <c:v>1.0738635126010154</c:v>
                </c:pt>
                <c:pt idx="64">
                  <c:v>1.0063386264131222</c:v>
                </c:pt>
                <c:pt idx="65">
                  <c:v>1.0390119584395219</c:v>
                </c:pt>
                <c:pt idx="66">
                  <c:v>0.99544751573765455</c:v>
                </c:pt>
                <c:pt idx="67">
                  <c:v>1.0085168485482161</c:v>
                </c:pt>
                <c:pt idx="68">
                  <c:v>1.0019821821429344</c:v>
                </c:pt>
                <c:pt idx="69">
                  <c:v>0.98673462719728211</c:v>
                </c:pt>
                <c:pt idx="70">
                  <c:v>1.0564377355202696</c:v>
                </c:pt>
                <c:pt idx="71">
                  <c:v>1.0738635126010154</c:v>
                </c:pt>
                <c:pt idx="72">
                  <c:v>1.049903069114988</c:v>
                </c:pt>
                <c:pt idx="73">
                  <c:v>1.0281208477640544</c:v>
                </c:pt>
                <c:pt idx="74">
                  <c:v>1.036833736304428</c:v>
                </c:pt>
                <c:pt idx="75">
                  <c:v>1.036833736304428</c:v>
                </c:pt>
                <c:pt idx="76">
                  <c:v>1.0106950706833087</c:v>
                </c:pt>
                <c:pt idx="77">
                  <c:v>0.99980396000784166</c:v>
                </c:pt>
                <c:pt idx="78">
                  <c:v>1.0150515149534955</c:v>
                </c:pt>
                <c:pt idx="79">
                  <c:v>1.0477248469798945</c:v>
                </c:pt>
                <c:pt idx="80">
                  <c:v>1.0390119584395219</c:v>
                </c:pt>
                <c:pt idx="81">
                  <c:v>1.049903069114988</c:v>
                </c:pt>
                <c:pt idx="82">
                  <c:v>1.0411901805746147</c:v>
                </c:pt>
                <c:pt idx="83">
                  <c:v>1.0411901805746147</c:v>
                </c:pt>
                <c:pt idx="84">
                  <c:v>1.0607941797904556</c:v>
                </c:pt>
                <c:pt idx="85">
                  <c:v>1.0520812912500819</c:v>
                </c:pt>
                <c:pt idx="86">
                  <c:v>1.0934675118168566</c:v>
                </c:pt>
                <c:pt idx="87">
                  <c:v>1.0912892896817623</c:v>
                </c:pt>
                <c:pt idx="88">
                  <c:v>1.0956457339519499</c:v>
                </c:pt>
                <c:pt idx="89">
                  <c:v>1.0934675118168566</c:v>
                </c:pt>
                <c:pt idx="90">
                  <c:v>1.1021804003572298</c:v>
                </c:pt>
                <c:pt idx="91">
                  <c:v>1.1304972881134419</c:v>
                </c:pt>
                <c:pt idx="92">
                  <c:v>1.2154479513820826</c:v>
                </c:pt>
                <c:pt idx="93">
                  <c:v>1.2198043956522673</c:v>
                </c:pt>
                <c:pt idx="94">
                  <c:v>1.1871310636258701</c:v>
                </c:pt>
                <c:pt idx="95">
                  <c:v>1.1936657300311493</c:v>
                </c:pt>
                <c:pt idx="96">
                  <c:v>1.2132697292469892</c:v>
                </c:pt>
                <c:pt idx="97">
                  <c:v>1.2285172841926424</c:v>
                </c:pt>
                <c:pt idx="98">
                  <c:v>1.2285172841926424</c:v>
                </c:pt>
                <c:pt idx="99">
                  <c:v>1.2089132849768025</c:v>
                </c:pt>
                <c:pt idx="100">
                  <c:v>1.263368838354135</c:v>
                </c:pt>
                <c:pt idx="101">
                  <c:v>1.2372301727330159</c:v>
                </c:pt>
                <c:pt idx="102">
                  <c:v>1.2720817268945102</c:v>
                </c:pt>
                <c:pt idx="103">
                  <c:v>1.2611906162190414</c:v>
                </c:pt>
                <c:pt idx="104">
                  <c:v>1.2154479513820826</c:v>
                </c:pt>
                <c:pt idx="105">
                  <c:v>1.1849528414907777</c:v>
                </c:pt>
                <c:pt idx="106">
                  <c:v>1.1849528414907777</c:v>
                </c:pt>
                <c:pt idx="107">
                  <c:v>1.1435666209240019</c:v>
                </c:pt>
                <c:pt idx="108">
                  <c:v>1.15445773159947</c:v>
                </c:pt>
                <c:pt idx="109">
                  <c:v>1.2219826177873614</c:v>
                </c:pt>
                <c:pt idx="110">
                  <c:v>1.2023786185715224</c:v>
                </c:pt>
                <c:pt idx="111">
                  <c:v>1.2372301727330159</c:v>
                </c:pt>
                <c:pt idx="112">
                  <c:v>1.2394083948681094</c:v>
                </c:pt>
                <c:pt idx="113">
                  <c:v>1.29168572611035</c:v>
                </c:pt>
                <c:pt idx="114">
                  <c:v>1.3374283909473086</c:v>
                </c:pt>
                <c:pt idx="115">
                  <c:v>1.3766363893789897</c:v>
                </c:pt>
                <c:pt idx="116">
                  <c:v>1.378814611514082</c:v>
                </c:pt>
                <c:pt idx="117">
                  <c:v>1.4376266091616019</c:v>
                </c:pt>
                <c:pt idx="118">
                  <c:v>1.4376266091616019</c:v>
                </c:pt>
                <c:pt idx="119">
                  <c:v>1.3940621664597381</c:v>
                </c:pt>
                <c:pt idx="120">
                  <c:v>1.3940621664597381</c:v>
                </c:pt>
                <c:pt idx="121">
                  <c:v>1.4027750550001088</c:v>
                </c:pt>
                <c:pt idx="122">
                  <c:v>1.4223790542159498</c:v>
                </c:pt>
                <c:pt idx="123">
                  <c:v>1.39624038859483</c:v>
                </c:pt>
                <c:pt idx="124">
                  <c:v>1.3330719466771228</c:v>
                </c:pt>
                <c:pt idx="125">
                  <c:v>1.341784835217495</c:v>
                </c:pt>
                <c:pt idx="126">
                  <c:v>1.3853492779193621</c:v>
                </c:pt>
                <c:pt idx="127">
                  <c:v>1.3679235008386159</c:v>
                </c:pt>
                <c:pt idx="128">
                  <c:v>1.4615870526476298</c:v>
                </c:pt>
                <c:pt idx="129">
                  <c:v>1.5160426060249632</c:v>
                </c:pt>
                <c:pt idx="130">
                  <c:v>1.4964386068091222</c:v>
                </c:pt>
                <c:pt idx="131">
                  <c:v>1.5835674922128558</c:v>
                </c:pt>
                <c:pt idx="132">
                  <c:v>1.5988150471585101</c:v>
                </c:pt>
                <c:pt idx="133">
                  <c:v>1.5835674922128558</c:v>
                </c:pt>
                <c:pt idx="134">
                  <c:v>1.6750528218867795</c:v>
                </c:pt>
                <c:pt idx="135">
                  <c:v>1.6554488226709367</c:v>
                </c:pt>
                <c:pt idx="136">
                  <c:v>1.6336666013200034</c:v>
                </c:pt>
                <c:pt idx="137">
                  <c:v>1.6118843799690699</c:v>
                </c:pt>
                <c:pt idx="138">
                  <c:v>1.5944586028883241</c:v>
                </c:pt>
                <c:pt idx="139">
                  <c:v>1.6598052669411241</c:v>
                </c:pt>
                <c:pt idx="140">
                  <c:v>1.6489141562656568</c:v>
                </c:pt>
                <c:pt idx="141">
                  <c:v>1.6859439325622441</c:v>
                </c:pt>
                <c:pt idx="142">
                  <c:v>1.7207954867237369</c:v>
                </c:pt>
                <c:pt idx="143">
                  <c:v>1.7120825981833641</c:v>
                </c:pt>
                <c:pt idx="144">
                  <c:v>1.7120825981833641</c:v>
                </c:pt>
                <c:pt idx="145">
                  <c:v>1.770894595830883</c:v>
                </c:pt>
                <c:pt idx="146">
                  <c:v>1.7295083752641092</c:v>
                </c:pt>
                <c:pt idx="147">
                  <c:v>1.7403994859395762</c:v>
                </c:pt>
                <c:pt idx="148">
                  <c:v>1.7403994859395762</c:v>
                </c:pt>
                <c:pt idx="149">
                  <c:v>1.7556470408852305</c:v>
                </c:pt>
                <c:pt idx="150">
                  <c:v>1.7251519309939241</c:v>
                </c:pt>
                <c:pt idx="151">
                  <c:v>1.7578252630203228</c:v>
                </c:pt>
                <c:pt idx="152">
                  <c:v>1.7425777080746698</c:v>
                </c:pt>
                <c:pt idx="153">
                  <c:v>1.7295083752641092</c:v>
                </c:pt>
                <c:pt idx="154">
                  <c:v>1.7512905966150434</c:v>
                </c:pt>
                <c:pt idx="155">
                  <c:v>1.7556470408852305</c:v>
                </c:pt>
                <c:pt idx="156">
                  <c:v>1.7186172645886444</c:v>
                </c:pt>
                <c:pt idx="157">
                  <c:v>1.7077261539131754</c:v>
                </c:pt>
                <c:pt idx="158">
                  <c:v>1.7055479317780844</c:v>
                </c:pt>
                <c:pt idx="159">
                  <c:v>1.6706963776165902</c:v>
                </c:pt>
                <c:pt idx="160">
                  <c:v>1.7099043760482693</c:v>
                </c:pt>
              </c:numCache>
            </c:numRef>
          </c:val>
        </c:ser>
        <c:ser>
          <c:idx val="1"/>
          <c:order val="1"/>
          <c:tx>
            <c:strRef>
              <c:f>Sheet1!$H$1</c:f>
              <c:strCache>
                <c:ptCount val="1"/>
                <c:pt idx="0">
                  <c:v>招商银行</c:v>
                </c:pt>
              </c:strCache>
            </c:strRef>
          </c:tx>
          <c:spPr>
            <a:ln w="12700"/>
          </c:spPr>
          <c:marker>
            <c:symbol val="none"/>
          </c:marker>
          <c:cat>
            <c:numRef>
              <c:f>Sheet1!$F$2:$F$162</c:f>
              <c:numCache>
                <c:formatCode>yyyy/m/d</c:formatCode>
                <c:ptCount val="161"/>
                <c:pt idx="0">
                  <c:v>39769</c:v>
                </c:pt>
                <c:pt idx="1">
                  <c:v>39770</c:v>
                </c:pt>
                <c:pt idx="2">
                  <c:v>39771</c:v>
                </c:pt>
                <c:pt idx="3">
                  <c:v>39772</c:v>
                </c:pt>
                <c:pt idx="4">
                  <c:v>39773</c:v>
                </c:pt>
                <c:pt idx="5">
                  <c:v>39776</c:v>
                </c:pt>
                <c:pt idx="6">
                  <c:v>39777</c:v>
                </c:pt>
                <c:pt idx="7">
                  <c:v>39778</c:v>
                </c:pt>
                <c:pt idx="8">
                  <c:v>39779</c:v>
                </c:pt>
                <c:pt idx="9">
                  <c:v>39780</c:v>
                </c:pt>
                <c:pt idx="10">
                  <c:v>39783</c:v>
                </c:pt>
                <c:pt idx="11">
                  <c:v>39784</c:v>
                </c:pt>
                <c:pt idx="12">
                  <c:v>39785</c:v>
                </c:pt>
                <c:pt idx="13">
                  <c:v>39786</c:v>
                </c:pt>
                <c:pt idx="14">
                  <c:v>39787</c:v>
                </c:pt>
                <c:pt idx="15">
                  <c:v>39790</c:v>
                </c:pt>
                <c:pt idx="16">
                  <c:v>39791</c:v>
                </c:pt>
                <c:pt idx="17">
                  <c:v>39792</c:v>
                </c:pt>
                <c:pt idx="18">
                  <c:v>39793</c:v>
                </c:pt>
                <c:pt idx="19">
                  <c:v>39794</c:v>
                </c:pt>
                <c:pt idx="20">
                  <c:v>39797</c:v>
                </c:pt>
                <c:pt idx="21">
                  <c:v>39798</c:v>
                </c:pt>
                <c:pt idx="22">
                  <c:v>39799</c:v>
                </c:pt>
                <c:pt idx="23">
                  <c:v>39800</c:v>
                </c:pt>
                <c:pt idx="24">
                  <c:v>39801</c:v>
                </c:pt>
                <c:pt idx="25">
                  <c:v>39804</c:v>
                </c:pt>
                <c:pt idx="26">
                  <c:v>39805</c:v>
                </c:pt>
                <c:pt idx="27">
                  <c:v>39806</c:v>
                </c:pt>
                <c:pt idx="28">
                  <c:v>39807</c:v>
                </c:pt>
                <c:pt idx="29">
                  <c:v>39808</c:v>
                </c:pt>
                <c:pt idx="30">
                  <c:v>39811</c:v>
                </c:pt>
                <c:pt idx="31">
                  <c:v>39812</c:v>
                </c:pt>
                <c:pt idx="32">
                  <c:v>39813</c:v>
                </c:pt>
                <c:pt idx="33">
                  <c:v>39818</c:v>
                </c:pt>
                <c:pt idx="34">
                  <c:v>39819</c:v>
                </c:pt>
                <c:pt idx="35">
                  <c:v>39820</c:v>
                </c:pt>
                <c:pt idx="36">
                  <c:v>39821</c:v>
                </c:pt>
                <c:pt idx="37">
                  <c:v>39822</c:v>
                </c:pt>
                <c:pt idx="38">
                  <c:v>39825</c:v>
                </c:pt>
                <c:pt idx="39">
                  <c:v>39826</c:v>
                </c:pt>
                <c:pt idx="40">
                  <c:v>39827</c:v>
                </c:pt>
                <c:pt idx="41">
                  <c:v>39828</c:v>
                </c:pt>
                <c:pt idx="42">
                  <c:v>39829</c:v>
                </c:pt>
                <c:pt idx="43">
                  <c:v>39832</c:v>
                </c:pt>
                <c:pt idx="44">
                  <c:v>39833</c:v>
                </c:pt>
                <c:pt idx="45">
                  <c:v>39834</c:v>
                </c:pt>
                <c:pt idx="46">
                  <c:v>39835</c:v>
                </c:pt>
                <c:pt idx="47">
                  <c:v>39836</c:v>
                </c:pt>
                <c:pt idx="48">
                  <c:v>39846</c:v>
                </c:pt>
                <c:pt idx="49">
                  <c:v>39847</c:v>
                </c:pt>
                <c:pt idx="50">
                  <c:v>39848</c:v>
                </c:pt>
                <c:pt idx="51">
                  <c:v>39849</c:v>
                </c:pt>
                <c:pt idx="52">
                  <c:v>39850</c:v>
                </c:pt>
                <c:pt idx="53">
                  <c:v>39853</c:v>
                </c:pt>
                <c:pt idx="54">
                  <c:v>39854</c:v>
                </c:pt>
                <c:pt idx="55">
                  <c:v>39855</c:v>
                </c:pt>
                <c:pt idx="56">
                  <c:v>39856</c:v>
                </c:pt>
                <c:pt idx="57">
                  <c:v>39857</c:v>
                </c:pt>
                <c:pt idx="58">
                  <c:v>39860</c:v>
                </c:pt>
                <c:pt idx="59">
                  <c:v>39861</c:v>
                </c:pt>
                <c:pt idx="60">
                  <c:v>39862</c:v>
                </c:pt>
                <c:pt idx="61">
                  <c:v>39863</c:v>
                </c:pt>
                <c:pt idx="62">
                  <c:v>39864</c:v>
                </c:pt>
                <c:pt idx="63">
                  <c:v>39867</c:v>
                </c:pt>
                <c:pt idx="64">
                  <c:v>39868</c:v>
                </c:pt>
                <c:pt idx="65">
                  <c:v>39869</c:v>
                </c:pt>
                <c:pt idx="66">
                  <c:v>39870</c:v>
                </c:pt>
                <c:pt idx="67">
                  <c:v>39871</c:v>
                </c:pt>
                <c:pt idx="68">
                  <c:v>39874</c:v>
                </c:pt>
                <c:pt idx="69">
                  <c:v>39875</c:v>
                </c:pt>
                <c:pt idx="70">
                  <c:v>39876</c:v>
                </c:pt>
                <c:pt idx="71">
                  <c:v>39877</c:v>
                </c:pt>
                <c:pt idx="72">
                  <c:v>39878</c:v>
                </c:pt>
                <c:pt idx="73">
                  <c:v>39881</c:v>
                </c:pt>
                <c:pt idx="74">
                  <c:v>39882</c:v>
                </c:pt>
                <c:pt idx="75">
                  <c:v>39883</c:v>
                </c:pt>
                <c:pt idx="76">
                  <c:v>39884</c:v>
                </c:pt>
                <c:pt idx="77">
                  <c:v>39885</c:v>
                </c:pt>
                <c:pt idx="78">
                  <c:v>39888</c:v>
                </c:pt>
                <c:pt idx="79">
                  <c:v>39889</c:v>
                </c:pt>
                <c:pt idx="80">
                  <c:v>39890</c:v>
                </c:pt>
                <c:pt idx="81">
                  <c:v>39891</c:v>
                </c:pt>
                <c:pt idx="82">
                  <c:v>39892</c:v>
                </c:pt>
                <c:pt idx="83">
                  <c:v>39895</c:v>
                </c:pt>
                <c:pt idx="84">
                  <c:v>39896</c:v>
                </c:pt>
                <c:pt idx="85">
                  <c:v>39897</c:v>
                </c:pt>
                <c:pt idx="86">
                  <c:v>39898</c:v>
                </c:pt>
                <c:pt idx="87">
                  <c:v>39899</c:v>
                </c:pt>
                <c:pt idx="88">
                  <c:v>39902</c:v>
                </c:pt>
                <c:pt idx="89">
                  <c:v>39903</c:v>
                </c:pt>
                <c:pt idx="90">
                  <c:v>39904</c:v>
                </c:pt>
                <c:pt idx="91">
                  <c:v>39905</c:v>
                </c:pt>
                <c:pt idx="92">
                  <c:v>39906</c:v>
                </c:pt>
                <c:pt idx="93">
                  <c:v>39910</c:v>
                </c:pt>
                <c:pt idx="94">
                  <c:v>39911</c:v>
                </c:pt>
                <c:pt idx="95">
                  <c:v>39912</c:v>
                </c:pt>
                <c:pt idx="96">
                  <c:v>39913</c:v>
                </c:pt>
                <c:pt idx="97">
                  <c:v>39916</c:v>
                </c:pt>
                <c:pt idx="98">
                  <c:v>39917</c:v>
                </c:pt>
                <c:pt idx="99">
                  <c:v>39918</c:v>
                </c:pt>
                <c:pt idx="100">
                  <c:v>39919</c:v>
                </c:pt>
                <c:pt idx="101">
                  <c:v>39920</c:v>
                </c:pt>
                <c:pt idx="102">
                  <c:v>39923</c:v>
                </c:pt>
                <c:pt idx="103">
                  <c:v>39924</c:v>
                </c:pt>
                <c:pt idx="104">
                  <c:v>39925</c:v>
                </c:pt>
                <c:pt idx="105">
                  <c:v>39926</c:v>
                </c:pt>
                <c:pt idx="106">
                  <c:v>39927</c:v>
                </c:pt>
                <c:pt idx="107">
                  <c:v>39930</c:v>
                </c:pt>
                <c:pt idx="108">
                  <c:v>39931</c:v>
                </c:pt>
                <c:pt idx="109">
                  <c:v>39932</c:v>
                </c:pt>
                <c:pt idx="110">
                  <c:v>39933</c:v>
                </c:pt>
                <c:pt idx="111">
                  <c:v>39937</c:v>
                </c:pt>
                <c:pt idx="112">
                  <c:v>39938</c:v>
                </c:pt>
                <c:pt idx="113">
                  <c:v>39939</c:v>
                </c:pt>
                <c:pt idx="114">
                  <c:v>39940</c:v>
                </c:pt>
                <c:pt idx="115">
                  <c:v>39941</c:v>
                </c:pt>
                <c:pt idx="116">
                  <c:v>39944</c:v>
                </c:pt>
                <c:pt idx="117">
                  <c:v>39945</c:v>
                </c:pt>
                <c:pt idx="118">
                  <c:v>39946</c:v>
                </c:pt>
                <c:pt idx="119">
                  <c:v>39947</c:v>
                </c:pt>
                <c:pt idx="120">
                  <c:v>39948</c:v>
                </c:pt>
                <c:pt idx="121">
                  <c:v>39951</c:v>
                </c:pt>
                <c:pt idx="122">
                  <c:v>39952</c:v>
                </c:pt>
                <c:pt idx="123">
                  <c:v>39953</c:v>
                </c:pt>
                <c:pt idx="124">
                  <c:v>39954</c:v>
                </c:pt>
                <c:pt idx="125">
                  <c:v>39955</c:v>
                </c:pt>
                <c:pt idx="126">
                  <c:v>39958</c:v>
                </c:pt>
                <c:pt idx="127">
                  <c:v>39959</c:v>
                </c:pt>
                <c:pt idx="128">
                  <c:v>39960</c:v>
                </c:pt>
                <c:pt idx="129">
                  <c:v>39965</c:v>
                </c:pt>
                <c:pt idx="130">
                  <c:v>39966</c:v>
                </c:pt>
                <c:pt idx="131">
                  <c:v>39967</c:v>
                </c:pt>
                <c:pt idx="132">
                  <c:v>39968</c:v>
                </c:pt>
                <c:pt idx="133">
                  <c:v>39969</c:v>
                </c:pt>
                <c:pt idx="134">
                  <c:v>39972</c:v>
                </c:pt>
                <c:pt idx="135">
                  <c:v>39973</c:v>
                </c:pt>
                <c:pt idx="136">
                  <c:v>39974</c:v>
                </c:pt>
                <c:pt idx="137">
                  <c:v>39975</c:v>
                </c:pt>
                <c:pt idx="138">
                  <c:v>39976</c:v>
                </c:pt>
                <c:pt idx="139">
                  <c:v>39979</c:v>
                </c:pt>
                <c:pt idx="140">
                  <c:v>39980</c:v>
                </c:pt>
                <c:pt idx="141">
                  <c:v>39981</c:v>
                </c:pt>
                <c:pt idx="142">
                  <c:v>39982</c:v>
                </c:pt>
                <c:pt idx="143">
                  <c:v>39983</c:v>
                </c:pt>
                <c:pt idx="144">
                  <c:v>39986</c:v>
                </c:pt>
                <c:pt idx="145">
                  <c:v>39987</c:v>
                </c:pt>
                <c:pt idx="146">
                  <c:v>39988</c:v>
                </c:pt>
                <c:pt idx="147">
                  <c:v>39989</c:v>
                </c:pt>
                <c:pt idx="148">
                  <c:v>39990</c:v>
                </c:pt>
                <c:pt idx="149">
                  <c:v>39993</c:v>
                </c:pt>
                <c:pt idx="150">
                  <c:v>39994</c:v>
                </c:pt>
                <c:pt idx="151">
                  <c:v>39995</c:v>
                </c:pt>
                <c:pt idx="152">
                  <c:v>39996</c:v>
                </c:pt>
                <c:pt idx="153">
                  <c:v>39997</c:v>
                </c:pt>
                <c:pt idx="154">
                  <c:v>40000</c:v>
                </c:pt>
                <c:pt idx="155">
                  <c:v>40001</c:v>
                </c:pt>
                <c:pt idx="156">
                  <c:v>40002</c:v>
                </c:pt>
                <c:pt idx="157">
                  <c:v>40003</c:v>
                </c:pt>
                <c:pt idx="158">
                  <c:v>40004</c:v>
                </c:pt>
                <c:pt idx="159">
                  <c:v>40007</c:v>
                </c:pt>
                <c:pt idx="160">
                  <c:v>40008</c:v>
                </c:pt>
              </c:numCache>
            </c:numRef>
          </c:cat>
          <c:val>
            <c:numRef>
              <c:f>Sheet1!$H$2:$H$162</c:f>
              <c:numCache>
                <c:formatCode>General</c:formatCode>
                <c:ptCount val="161"/>
                <c:pt idx="0">
                  <c:v>1.0267587997959471</c:v>
                </c:pt>
                <c:pt idx="1">
                  <c:v>0.9238046653990637</c:v>
                </c:pt>
                <c:pt idx="2">
                  <c:v>0.9831656077540234</c:v>
                </c:pt>
                <c:pt idx="3">
                  <c:v>0.94792004823076603</c:v>
                </c:pt>
                <c:pt idx="4">
                  <c:v>0.93864490098780362</c:v>
                </c:pt>
                <c:pt idx="5">
                  <c:v>0.8904141353243985</c:v>
                </c:pt>
                <c:pt idx="6">
                  <c:v>0.87742892918425119</c:v>
                </c:pt>
                <c:pt idx="7">
                  <c:v>0.87093632611417804</c:v>
                </c:pt>
                <c:pt idx="8">
                  <c:v>0.87557389973565858</c:v>
                </c:pt>
                <c:pt idx="9">
                  <c:v>0.83012567824514294</c:v>
                </c:pt>
                <c:pt idx="10">
                  <c:v>0.84403839910958656</c:v>
                </c:pt>
                <c:pt idx="11">
                  <c:v>0.83290822241803186</c:v>
                </c:pt>
                <c:pt idx="12">
                  <c:v>0.88763159115150991</c:v>
                </c:pt>
                <c:pt idx="13">
                  <c:v>0.91267448870750867</c:v>
                </c:pt>
                <c:pt idx="14">
                  <c:v>0.92751472429624815</c:v>
                </c:pt>
                <c:pt idx="15">
                  <c:v>1.0044984464128373</c:v>
                </c:pt>
                <c:pt idx="16">
                  <c:v>0.95719519547372911</c:v>
                </c:pt>
                <c:pt idx="17">
                  <c:v>1.0230487408987621</c:v>
                </c:pt>
                <c:pt idx="18">
                  <c:v>0.99522329916987473</c:v>
                </c:pt>
                <c:pt idx="19">
                  <c:v>0.93493484209061861</c:v>
                </c:pt>
                <c:pt idx="20">
                  <c:v>0.9312247831934336</c:v>
                </c:pt>
                <c:pt idx="21">
                  <c:v>0.92102212122617477</c:v>
                </c:pt>
                <c:pt idx="22">
                  <c:v>0.91731206232898987</c:v>
                </c:pt>
                <c:pt idx="23">
                  <c:v>0.97018040161387686</c:v>
                </c:pt>
                <c:pt idx="24">
                  <c:v>0.9757454899596536</c:v>
                </c:pt>
                <c:pt idx="25">
                  <c:v>0.95255762185224646</c:v>
                </c:pt>
                <c:pt idx="26">
                  <c:v>0.91174697398321269</c:v>
                </c:pt>
                <c:pt idx="27">
                  <c:v>0.90154431201595353</c:v>
                </c:pt>
                <c:pt idx="28">
                  <c:v>0.87835644390854761</c:v>
                </c:pt>
                <c:pt idx="29">
                  <c:v>0.87835644390854761</c:v>
                </c:pt>
                <c:pt idx="30">
                  <c:v>0.87186384083847412</c:v>
                </c:pt>
                <c:pt idx="31">
                  <c:v>0.86351620831980769</c:v>
                </c:pt>
                <c:pt idx="32">
                  <c:v>0.86351620831980769</c:v>
                </c:pt>
                <c:pt idx="33">
                  <c:v>0.89412419422158362</c:v>
                </c:pt>
                <c:pt idx="34">
                  <c:v>0.93029726846913763</c:v>
                </c:pt>
                <c:pt idx="35">
                  <c:v>0.91452951815610151</c:v>
                </c:pt>
                <c:pt idx="36">
                  <c:v>0.8690812966655862</c:v>
                </c:pt>
                <c:pt idx="37">
                  <c:v>0.88484904697862155</c:v>
                </c:pt>
                <c:pt idx="38">
                  <c:v>0.87557389973565858</c:v>
                </c:pt>
                <c:pt idx="39">
                  <c:v>0.85424106107684505</c:v>
                </c:pt>
                <c:pt idx="40">
                  <c:v>0.90710940036173104</c:v>
                </c:pt>
                <c:pt idx="41">
                  <c:v>0.8904141353243985</c:v>
                </c:pt>
                <c:pt idx="42">
                  <c:v>0.93586235681491459</c:v>
                </c:pt>
                <c:pt idx="43">
                  <c:v>0.95626768074943236</c:v>
                </c:pt>
                <c:pt idx="44">
                  <c:v>0.96368779854380293</c:v>
                </c:pt>
                <c:pt idx="45">
                  <c:v>0.97018040161387686</c:v>
                </c:pt>
                <c:pt idx="46">
                  <c:v>0.97760051940824633</c:v>
                </c:pt>
                <c:pt idx="47">
                  <c:v>0.9599777396466177</c:v>
                </c:pt>
                <c:pt idx="48">
                  <c:v>0.9590502249223205</c:v>
                </c:pt>
                <c:pt idx="49">
                  <c:v>0.98780318137550449</c:v>
                </c:pt>
                <c:pt idx="50">
                  <c:v>1.0304688586931319</c:v>
                </c:pt>
                <c:pt idx="51">
                  <c:v>1.0295413439688359</c:v>
                </c:pt>
                <c:pt idx="52">
                  <c:v>1.064786903492094</c:v>
                </c:pt>
                <c:pt idx="53">
                  <c:v>1.0684969623892784</c:v>
                </c:pt>
                <c:pt idx="54">
                  <c:v>1.0555117562491296</c:v>
                </c:pt>
                <c:pt idx="55">
                  <c:v>1.0601493298706131</c:v>
                </c:pt>
                <c:pt idx="56">
                  <c:v>1.0202661967258735</c:v>
                </c:pt>
                <c:pt idx="57">
                  <c:v>1.0518016973519442</c:v>
                </c:pt>
                <c:pt idx="58">
                  <c:v>1.1315679636414242</c:v>
                </c:pt>
                <c:pt idx="59">
                  <c:v>1.0972499188424618</c:v>
                </c:pt>
                <c:pt idx="60">
                  <c:v>1.0360339470389097</c:v>
                </c:pt>
                <c:pt idx="61">
                  <c:v>1.0193386820015764</c:v>
                </c:pt>
                <c:pt idx="62">
                  <c:v>1.0230487408987621</c:v>
                </c:pt>
                <c:pt idx="63">
                  <c:v>1.0480916384547601</c:v>
                </c:pt>
                <c:pt idx="64">
                  <c:v>0.98038306358113458</c:v>
                </c:pt>
                <c:pt idx="65">
                  <c:v>1.0601493298706131</c:v>
                </c:pt>
                <c:pt idx="66">
                  <c:v>1.0137735936557997</c:v>
                </c:pt>
                <c:pt idx="67">
                  <c:v>1.0137735936557997</c:v>
                </c:pt>
                <c:pt idx="68">
                  <c:v>1.0388164912117983</c:v>
                </c:pt>
                <c:pt idx="69">
                  <c:v>0.99800584334276343</c:v>
                </c:pt>
                <c:pt idx="70">
                  <c:v>1.0786996243565381</c:v>
                </c:pt>
                <c:pt idx="71">
                  <c:v>1.1148726986040898</c:v>
                </c:pt>
                <c:pt idx="72">
                  <c:v>1.1213653016741638</c:v>
                </c:pt>
                <c:pt idx="73">
                  <c:v>1.0657144182163896</c:v>
                </c:pt>
                <c:pt idx="74">
                  <c:v>1.0582943004220196</c:v>
                </c:pt>
                <c:pt idx="75">
                  <c:v>1.0360339470389097</c:v>
                </c:pt>
                <c:pt idx="76">
                  <c:v>1.0184111672772809</c:v>
                </c:pt>
                <c:pt idx="77">
                  <c:v>1.01099104948291</c:v>
                </c:pt>
                <c:pt idx="78">
                  <c:v>1.0313963734174272</c:v>
                </c:pt>
                <c:pt idx="79">
                  <c:v>1.0638593887677972</c:v>
                </c:pt>
                <c:pt idx="80">
                  <c:v>1.0555117562491296</c:v>
                </c:pt>
                <c:pt idx="81">
                  <c:v>1.0694244771135735</c:v>
                </c:pt>
                <c:pt idx="82">
                  <c:v>1.0536567268005383</c:v>
                </c:pt>
                <c:pt idx="83">
                  <c:v>1.0842647127023137</c:v>
                </c:pt>
                <c:pt idx="84">
                  <c:v>1.0805546538051296</c:v>
                </c:pt>
                <c:pt idx="85">
                  <c:v>1.064786903492094</c:v>
                </c:pt>
                <c:pt idx="86">
                  <c:v>1.1389880814357942</c:v>
                </c:pt>
                <c:pt idx="87">
                  <c:v>1.1315679636414242</c:v>
                </c:pt>
                <c:pt idx="88">
                  <c:v>1.1362055372629045</c:v>
                </c:pt>
                <c:pt idx="89">
                  <c:v>1.1315679636414242</c:v>
                </c:pt>
                <c:pt idx="90">
                  <c:v>1.1501182581273479</c:v>
                </c:pt>
                <c:pt idx="91">
                  <c:v>1.1723786115104582</c:v>
                </c:pt>
                <c:pt idx="92">
                  <c:v>1.1983490237907548</c:v>
                </c:pt>
                <c:pt idx="93">
                  <c:v>1.1816537587534206</c:v>
                </c:pt>
                <c:pt idx="94">
                  <c:v>1.1148726986040898</c:v>
                </c:pt>
                <c:pt idx="95">
                  <c:v>1.1278579047442394</c:v>
                </c:pt>
                <c:pt idx="96">
                  <c:v>1.1464081992301631</c:v>
                </c:pt>
                <c:pt idx="97">
                  <c:v>1.163103464267496</c:v>
                </c:pt>
                <c:pt idx="98">
                  <c:v>1.1603209200946079</c:v>
                </c:pt>
                <c:pt idx="99">
                  <c:v>1.1454806845058669</c:v>
                </c:pt>
                <c:pt idx="100">
                  <c:v>1.155683346473126</c:v>
                </c:pt>
                <c:pt idx="101">
                  <c:v>1.1334229930900157</c:v>
                </c:pt>
                <c:pt idx="102">
                  <c:v>1.1612484348189045</c:v>
                </c:pt>
                <c:pt idx="103">
                  <c:v>1.1380605667114982</c:v>
                </c:pt>
                <c:pt idx="104">
                  <c:v>1.103742521912537</c:v>
                </c:pt>
                <c:pt idx="105">
                  <c:v>1.1074525808097215</c:v>
                </c:pt>
                <c:pt idx="106">
                  <c:v>1.0851922274266108</c:v>
                </c:pt>
                <c:pt idx="107">
                  <c:v>1.0805546538051296</c:v>
                </c:pt>
                <c:pt idx="108">
                  <c:v>1.0786996243565381</c:v>
                </c:pt>
                <c:pt idx="109">
                  <c:v>1.1306404489171269</c:v>
                </c:pt>
                <c:pt idx="110">
                  <c:v>1.100959977739647</c:v>
                </c:pt>
                <c:pt idx="111">
                  <c:v>1.1287854194685356</c:v>
                </c:pt>
                <c:pt idx="112">
                  <c:v>1.1482632286787566</c:v>
                </c:pt>
                <c:pt idx="113">
                  <c:v>1.1482632286787566</c:v>
                </c:pt>
                <c:pt idx="114">
                  <c:v>1.157538375921719</c:v>
                </c:pt>
                <c:pt idx="115">
                  <c:v>1.2280294949682331</c:v>
                </c:pt>
                <c:pt idx="116">
                  <c:v>1.2048416268608269</c:v>
                </c:pt>
                <c:pt idx="117">
                  <c:v>1.246579789454157</c:v>
                </c:pt>
                <c:pt idx="118">
                  <c:v>1.260492510318602</c:v>
                </c:pt>
                <c:pt idx="119">
                  <c:v>1.2243194360710481</c:v>
                </c:pt>
                <c:pt idx="120">
                  <c:v>1.219681862449566</c:v>
                </c:pt>
                <c:pt idx="121">
                  <c:v>1.2094792004823069</c:v>
                </c:pt>
                <c:pt idx="122">
                  <c:v>1.215971803552381</c:v>
                </c:pt>
                <c:pt idx="123">
                  <c:v>1.1881463618234953</c:v>
                </c:pt>
                <c:pt idx="124">
                  <c:v>1.1695960673375694</c:v>
                </c:pt>
                <c:pt idx="125">
                  <c:v>1.1825812734777179</c:v>
                </c:pt>
                <c:pt idx="126">
                  <c:v>1.178871214580532</c:v>
                </c:pt>
                <c:pt idx="127">
                  <c:v>1.157538375921719</c:v>
                </c:pt>
                <c:pt idx="128">
                  <c:v>1.1974215090664568</c:v>
                </c:pt>
                <c:pt idx="129">
                  <c:v>1.2642025692157883</c:v>
                </c:pt>
                <c:pt idx="130">
                  <c:v>1.2651300839400832</c:v>
                </c:pt>
                <c:pt idx="131">
                  <c:v>1.3550990121968192</c:v>
                </c:pt>
                <c:pt idx="132">
                  <c:v>1.3829244539257066</c:v>
                </c:pt>
                <c:pt idx="133">
                  <c:v>1.3634466447154854</c:v>
                </c:pt>
                <c:pt idx="134">
                  <c:v>1.4070398367574082</c:v>
                </c:pt>
                <c:pt idx="135">
                  <c:v>1.3977646895144451</c:v>
                </c:pt>
                <c:pt idx="136">
                  <c:v>1.4061123220331129</c:v>
                </c:pt>
                <c:pt idx="137">
                  <c:v>1.4357927932105914</c:v>
                </c:pt>
                <c:pt idx="138">
                  <c:v>1.3968371747901513</c:v>
                </c:pt>
                <c:pt idx="139">
                  <c:v>1.5025738533599218</c:v>
                </c:pt>
                <c:pt idx="140">
                  <c:v>1.5025738533599218</c:v>
                </c:pt>
                <c:pt idx="141">
                  <c:v>1.5276167509159204</c:v>
                </c:pt>
                <c:pt idx="142">
                  <c:v>1.5795575754765128</c:v>
                </c:pt>
                <c:pt idx="143">
                  <c:v>1.5795575754765128</c:v>
                </c:pt>
                <c:pt idx="144">
                  <c:v>1.5786300607522159</c:v>
                </c:pt>
                <c:pt idx="145">
                  <c:v>1.5981078699624371</c:v>
                </c:pt>
                <c:pt idx="146">
                  <c:v>1.5461670454018475</c:v>
                </c:pt>
                <c:pt idx="147">
                  <c:v>1.5452395306775502</c:v>
                </c:pt>
                <c:pt idx="148">
                  <c:v>1.5554421926448088</c:v>
                </c:pt>
                <c:pt idx="149">
                  <c:v>1.6157306497240642</c:v>
                </c:pt>
                <c:pt idx="150">
                  <c:v>1.5916152668923624</c:v>
                </c:pt>
                <c:pt idx="151">
                  <c:v>1.6361359736585841</c:v>
                </c:pt>
                <c:pt idx="152">
                  <c:v>1.6324259147613986</c:v>
                </c:pt>
                <c:pt idx="153">
                  <c:v>1.7242498724667261</c:v>
                </c:pt>
                <c:pt idx="154">
                  <c:v>1.74558271112554</c:v>
                </c:pt>
                <c:pt idx="155">
                  <c:v>1.7288874460882084</c:v>
                </c:pt>
                <c:pt idx="156">
                  <c:v>1.6954969160135425</c:v>
                </c:pt>
                <c:pt idx="157">
                  <c:v>1.694569401289246</c:v>
                </c:pt>
                <c:pt idx="158">
                  <c:v>1.7019895190836158</c:v>
                </c:pt>
                <c:pt idx="159">
                  <c:v>1.6565412975930998</c:v>
                </c:pt>
                <c:pt idx="160">
                  <c:v>1.6852942540462839</c:v>
                </c:pt>
              </c:numCache>
            </c:numRef>
          </c:val>
        </c:ser>
        <c:marker val="1"/>
        <c:axId val="75437184"/>
        <c:axId val="75438720"/>
      </c:lineChart>
      <c:dateAx>
        <c:axId val="75437184"/>
        <c:scaling>
          <c:orientation val="minMax"/>
        </c:scaling>
        <c:axPos val="b"/>
        <c:numFmt formatCode="yyyy/m/d" sourceLinked="1"/>
        <c:majorTickMark val="in"/>
        <c:minorTickMark val="in"/>
        <c:tickLblPos val="nextTo"/>
        <c:txPr>
          <a:bodyPr/>
          <a:lstStyle/>
          <a:p>
            <a:pPr>
              <a:defRPr>
                <a:latin typeface="Arial Unicode MS" pitchFamily="34" charset="-122"/>
                <a:ea typeface="Arial Unicode MS" pitchFamily="34" charset="-122"/>
                <a:cs typeface="Arial Unicode MS" pitchFamily="34" charset="-122"/>
              </a:defRPr>
            </a:pPr>
            <a:endParaRPr lang="zh-CN"/>
          </a:p>
        </c:txPr>
        <c:crossAx val="75438720"/>
        <c:crosses val="autoZero"/>
        <c:auto val="1"/>
        <c:lblOffset val="100"/>
        <c:majorUnit val="50"/>
        <c:majorTimeUnit val="days"/>
        <c:minorUnit val="10"/>
        <c:minorTimeUnit val="days"/>
      </c:dateAx>
      <c:valAx>
        <c:axId val="75438720"/>
        <c:scaling>
          <c:orientation val="minMax"/>
          <c:min val="0.8"/>
        </c:scaling>
        <c:axPos val="l"/>
        <c:numFmt formatCode="General" sourceLinked="1"/>
        <c:majorTickMark val="in"/>
        <c:tickLblPos val="nextTo"/>
        <c:txPr>
          <a:bodyPr/>
          <a:lstStyle/>
          <a:p>
            <a:pPr>
              <a:defRPr sz="900">
                <a:latin typeface="Arial Unicode MS" pitchFamily="34" charset="-122"/>
                <a:ea typeface="Arial Unicode MS" pitchFamily="34" charset="-122"/>
                <a:cs typeface="Arial Unicode MS" pitchFamily="34" charset="-122"/>
              </a:defRPr>
            </a:pPr>
            <a:endParaRPr lang="zh-CN"/>
          </a:p>
        </c:txPr>
        <c:crossAx val="75437184"/>
        <c:crosses val="autoZero"/>
        <c:crossBetween val="between"/>
      </c:valAx>
      <c:spPr>
        <a:ln>
          <a:noFill/>
        </a:ln>
      </c:spPr>
    </c:plotArea>
    <c:legend>
      <c:legendPos val="r"/>
      <c:layout>
        <c:manualLayout>
          <c:xMode val="edge"/>
          <c:yMode val="edge"/>
          <c:x val="0.26111111111111113"/>
          <c:y val="1.8134660250801987E-2"/>
          <c:w val="0.43611111111111112"/>
          <c:h val="0.16743438320210033"/>
        </c:manualLayout>
      </c:layout>
      <c:txPr>
        <a:bodyPr/>
        <a:lstStyle/>
        <a:p>
          <a:pPr>
            <a:defRPr sz="900">
              <a:latin typeface="楷体_GB2312" pitchFamily="49" charset="-122"/>
              <a:ea typeface="楷体_GB2312" pitchFamily="49" charset="-122"/>
            </a:defRPr>
          </a:pPr>
          <a:endParaRPr lang="zh-CN"/>
        </a:p>
      </c:txPr>
    </c:legend>
    <c:plotVisOnly val="1"/>
  </c:chart>
  <c:spPr>
    <a:ln>
      <a:noFill/>
    </a:ln>
  </c:sp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zh-CN"/>
  <c:chart>
    <c:autoTitleDeleted val="1"/>
    <c:plotArea>
      <c:layout>
        <c:manualLayout>
          <c:layoutTarget val="inner"/>
          <c:xMode val="edge"/>
          <c:yMode val="edge"/>
          <c:x val="7.4360023178921833E-2"/>
          <c:y val="4.8188019466316713E-2"/>
          <c:w val="0.85764106041769494"/>
          <c:h val="0.75665122279295505"/>
        </c:manualLayout>
      </c:layout>
      <c:lineChart>
        <c:grouping val="standard"/>
        <c:ser>
          <c:idx val="0"/>
          <c:order val="0"/>
          <c:tx>
            <c:strRef>
              <c:f>PIC!$B$1</c:f>
              <c:strCache>
                <c:ptCount val="1"/>
                <c:pt idx="0">
                  <c:v>基准组合</c:v>
                </c:pt>
              </c:strCache>
            </c:strRef>
          </c:tx>
          <c:spPr>
            <a:ln w="12700">
              <a:solidFill>
                <a:srgbClr val="C00000"/>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PIC!$B$2:$B$381</c:f>
              <c:numCache>
                <c:formatCode>General</c:formatCode>
                <c:ptCount val="380"/>
                <c:pt idx="0">
                  <c:v>1080366196.8699999</c:v>
                </c:pt>
                <c:pt idx="1">
                  <c:v>1081825565.78</c:v>
                </c:pt>
                <c:pt idx="2">
                  <c:v>1078796564.75</c:v>
                </c:pt>
                <c:pt idx="3">
                  <c:v>1070168087.4299989</c:v>
                </c:pt>
                <c:pt idx="4">
                  <c:v>1070075276.3599988</c:v>
                </c:pt>
                <c:pt idx="5">
                  <c:v>1064928858.03</c:v>
                </c:pt>
                <c:pt idx="6">
                  <c:v>1066280195.6799999</c:v>
                </c:pt>
                <c:pt idx="7">
                  <c:v>1064636167.15</c:v>
                </c:pt>
                <c:pt idx="8">
                  <c:v>1060089706.04</c:v>
                </c:pt>
                <c:pt idx="9">
                  <c:v>1056785053.08</c:v>
                </c:pt>
                <c:pt idx="10">
                  <c:v>1050573659.1</c:v>
                </c:pt>
                <c:pt idx="11">
                  <c:v>1058163080.7700011</c:v>
                </c:pt>
                <c:pt idx="12">
                  <c:v>1053867324.61</c:v>
                </c:pt>
                <c:pt idx="13">
                  <c:v>1056672064.1700004</c:v>
                </c:pt>
                <c:pt idx="14">
                  <c:v>1052619027.9299989</c:v>
                </c:pt>
                <c:pt idx="15">
                  <c:v>1055164085.4</c:v>
                </c:pt>
                <c:pt idx="16">
                  <c:v>1060233001.75</c:v>
                </c:pt>
                <c:pt idx="17">
                  <c:v>1062948400.13</c:v>
                </c:pt>
                <c:pt idx="18">
                  <c:v>1059691698.03</c:v>
                </c:pt>
                <c:pt idx="19">
                  <c:v>1058419751.8</c:v>
                </c:pt>
                <c:pt idx="20">
                  <c:v>1057440232.75</c:v>
                </c:pt>
                <c:pt idx="21">
                  <c:v>1059716709.41</c:v>
                </c:pt>
                <c:pt idx="22">
                  <c:v>1061493444.2</c:v>
                </c:pt>
                <c:pt idx="23">
                  <c:v>1055192961.1799999</c:v>
                </c:pt>
                <c:pt idx="24">
                  <c:v>1057882458.71</c:v>
                </c:pt>
                <c:pt idx="25">
                  <c:v>1062299097.6900004</c:v>
                </c:pt>
                <c:pt idx="26">
                  <c:v>1064895231.1799999</c:v>
                </c:pt>
                <c:pt idx="27">
                  <c:v>924581274.78000045</c:v>
                </c:pt>
                <c:pt idx="28">
                  <c:v>932262899.5</c:v>
                </c:pt>
                <c:pt idx="29">
                  <c:v>938155496.98000002</c:v>
                </c:pt>
                <c:pt idx="30">
                  <c:v>932574794.55999899</c:v>
                </c:pt>
                <c:pt idx="31">
                  <c:v>925119706.88</c:v>
                </c:pt>
                <c:pt idx="32">
                  <c:v>922293766.02999997</c:v>
                </c:pt>
                <c:pt idx="33">
                  <c:v>922184427.62</c:v>
                </c:pt>
                <c:pt idx="34">
                  <c:v>927638316.34999883</c:v>
                </c:pt>
                <c:pt idx="35">
                  <c:v>927184595.57000005</c:v>
                </c:pt>
                <c:pt idx="36">
                  <c:v>922092155.26999998</c:v>
                </c:pt>
                <c:pt idx="37">
                  <c:v>924029421.63999999</c:v>
                </c:pt>
                <c:pt idx="38">
                  <c:v>919380390.95999897</c:v>
                </c:pt>
                <c:pt idx="39">
                  <c:v>922063035.47000003</c:v>
                </c:pt>
                <c:pt idx="40">
                  <c:v>928481204.24000001</c:v>
                </c:pt>
                <c:pt idx="41">
                  <c:v>923672073.48000002</c:v>
                </c:pt>
                <c:pt idx="42">
                  <c:v>923262815.87</c:v>
                </c:pt>
                <c:pt idx="43">
                  <c:v>915937752.84999883</c:v>
                </c:pt>
                <c:pt idx="44">
                  <c:v>912774458.76999998</c:v>
                </c:pt>
                <c:pt idx="45">
                  <c:v>903695823.20000005</c:v>
                </c:pt>
                <c:pt idx="46">
                  <c:v>903706833.88999999</c:v>
                </c:pt>
                <c:pt idx="47">
                  <c:v>904222343.38</c:v>
                </c:pt>
                <c:pt idx="48">
                  <c:v>900432583.07000005</c:v>
                </c:pt>
                <c:pt idx="49">
                  <c:v>755218769.19000041</c:v>
                </c:pt>
                <c:pt idx="50">
                  <c:v>763804056.58000004</c:v>
                </c:pt>
                <c:pt idx="51">
                  <c:v>771286832.71000004</c:v>
                </c:pt>
                <c:pt idx="52">
                  <c:v>770722597.13999999</c:v>
                </c:pt>
                <c:pt idx="53">
                  <c:v>767136617.32999897</c:v>
                </c:pt>
                <c:pt idx="54">
                  <c:v>732416837.98000002</c:v>
                </c:pt>
                <c:pt idx="55">
                  <c:v>730971561.58000004</c:v>
                </c:pt>
                <c:pt idx="56">
                  <c:v>767898216.78000045</c:v>
                </c:pt>
                <c:pt idx="57">
                  <c:v>748533265.88</c:v>
                </c:pt>
                <c:pt idx="58">
                  <c:v>747679194.54999936</c:v>
                </c:pt>
                <c:pt idx="59">
                  <c:v>743239547.51999998</c:v>
                </c:pt>
                <c:pt idx="60">
                  <c:v>726909036.29999995</c:v>
                </c:pt>
                <c:pt idx="61">
                  <c:v>725414713.16999996</c:v>
                </c:pt>
                <c:pt idx="62">
                  <c:v>729033902.10000002</c:v>
                </c:pt>
                <c:pt idx="63">
                  <c:v>741175532.31999898</c:v>
                </c:pt>
                <c:pt idx="64">
                  <c:v>727932718.20000005</c:v>
                </c:pt>
                <c:pt idx="65">
                  <c:v>718326255.05999899</c:v>
                </c:pt>
                <c:pt idx="66">
                  <c:v>714599983.44000006</c:v>
                </c:pt>
                <c:pt idx="67">
                  <c:v>688614884.45999897</c:v>
                </c:pt>
                <c:pt idx="68">
                  <c:v>672510714.02999997</c:v>
                </c:pt>
                <c:pt idx="69">
                  <c:v>667791212.75</c:v>
                </c:pt>
                <c:pt idx="70">
                  <c:v>664699992.81999898</c:v>
                </c:pt>
                <c:pt idx="71">
                  <c:v>659712781.5</c:v>
                </c:pt>
                <c:pt idx="72">
                  <c:v>645922162.34999883</c:v>
                </c:pt>
                <c:pt idx="73">
                  <c:v>645078770.39999998</c:v>
                </c:pt>
                <c:pt idx="74">
                  <c:v>618888297.42999899</c:v>
                </c:pt>
                <c:pt idx="75">
                  <c:v>617054378.88999999</c:v>
                </c:pt>
                <c:pt idx="76">
                  <c:v>621087484.63</c:v>
                </c:pt>
                <c:pt idx="77">
                  <c:v>651957265.00999999</c:v>
                </c:pt>
                <c:pt idx="78">
                  <c:v>685891707.57000005</c:v>
                </c:pt>
                <c:pt idx="79">
                  <c:v>691312467.89999998</c:v>
                </c:pt>
                <c:pt idx="80">
                  <c:v>697377458.05999899</c:v>
                </c:pt>
                <c:pt idx="81">
                  <c:v>714589287.99000001</c:v>
                </c:pt>
                <c:pt idx="82">
                  <c:v>712096274.57000005</c:v>
                </c:pt>
                <c:pt idx="83">
                  <c:v>672262043.64999998</c:v>
                </c:pt>
                <c:pt idx="84">
                  <c:v>651867546.38</c:v>
                </c:pt>
                <c:pt idx="85">
                  <c:v>639352111.83999896</c:v>
                </c:pt>
                <c:pt idx="86">
                  <c:v>627788089.04999936</c:v>
                </c:pt>
                <c:pt idx="87">
                  <c:v>603460837.13</c:v>
                </c:pt>
                <c:pt idx="88">
                  <c:v>608700903.50999999</c:v>
                </c:pt>
                <c:pt idx="89">
                  <c:v>601606652.72000003</c:v>
                </c:pt>
                <c:pt idx="90">
                  <c:v>599789109.30999899</c:v>
                </c:pt>
                <c:pt idx="91">
                  <c:v>596205069.11000001</c:v>
                </c:pt>
                <c:pt idx="92">
                  <c:v>569011295.87</c:v>
                </c:pt>
                <c:pt idx="93">
                  <c:v>569011295.87</c:v>
                </c:pt>
                <c:pt idx="94">
                  <c:v>592914017.81999898</c:v>
                </c:pt>
                <c:pt idx="95">
                  <c:v>586444450.03999996</c:v>
                </c:pt>
                <c:pt idx="96">
                  <c:v>594966223.61000001</c:v>
                </c:pt>
                <c:pt idx="97">
                  <c:v>586942351.23000002</c:v>
                </c:pt>
                <c:pt idx="98">
                  <c:v>561575189.25999999</c:v>
                </c:pt>
                <c:pt idx="99">
                  <c:v>568896789.47000003</c:v>
                </c:pt>
                <c:pt idx="100">
                  <c:v>560625463.95999897</c:v>
                </c:pt>
                <c:pt idx="101">
                  <c:v>573062820.23000002</c:v>
                </c:pt>
                <c:pt idx="102">
                  <c:v>571004217.81999898</c:v>
                </c:pt>
                <c:pt idx="103">
                  <c:v>571988341.57000005</c:v>
                </c:pt>
                <c:pt idx="104">
                  <c:v>557740948.03999996</c:v>
                </c:pt>
                <c:pt idx="105">
                  <c:v>568144406.48000002</c:v>
                </c:pt>
                <c:pt idx="106">
                  <c:v>558000510.75999999</c:v>
                </c:pt>
                <c:pt idx="107">
                  <c:v>559867762.33999896</c:v>
                </c:pt>
                <c:pt idx="108">
                  <c:v>584527051.98000002</c:v>
                </c:pt>
                <c:pt idx="109">
                  <c:v>584097814.58000004</c:v>
                </c:pt>
                <c:pt idx="110">
                  <c:v>584597600.04999936</c:v>
                </c:pt>
                <c:pt idx="111">
                  <c:v>603756411.75999999</c:v>
                </c:pt>
                <c:pt idx="112">
                  <c:v>612654045.15999997</c:v>
                </c:pt>
                <c:pt idx="113">
                  <c:v>613207614.20000005</c:v>
                </c:pt>
                <c:pt idx="114">
                  <c:v>589391792.08000004</c:v>
                </c:pt>
                <c:pt idx="115">
                  <c:v>602513550.72000003</c:v>
                </c:pt>
                <c:pt idx="116">
                  <c:v>600541172.83999896</c:v>
                </c:pt>
                <c:pt idx="117">
                  <c:v>598942896.58000004</c:v>
                </c:pt>
                <c:pt idx="118">
                  <c:v>597024739.29000044</c:v>
                </c:pt>
                <c:pt idx="119">
                  <c:v>596178974.52999997</c:v>
                </c:pt>
                <c:pt idx="120">
                  <c:v>577401605.34999883</c:v>
                </c:pt>
                <c:pt idx="121">
                  <c:v>578114770.32999897</c:v>
                </c:pt>
                <c:pt idx="122">
                  <c:v>577994400.44000006</c:v>
                </c:pt>
                <c:pt idx="123">
                  <c:v>579691395.14999998</c:v>
                </c:pt>
                <c:pt idx="124">
                  <c:v>579737111.51999998</c:v>
                </c:pt>
                <c:pt idx="125">
                  <c:v>599310389.94000006</c:v>
                </c:pt>
                <c:pt idx="126">
                  <c:v>602336024.61000001</c:v>
                </c:pt>
                <c:pt idx="127">
                  <c:v>605109247.29999995</c:v>
                </c:pt>
                <c:pt idx="128">
                  <c:v>618123520.52999997</c:v>
                </c:pt>
                <c:pt idx="129">
                  <c:v>617301414.5</c:v>
                </c:pt>
                <c:pt idx="130">
                  <c:v>619749320.19000041</c:v>
                </c:pt>
                <c:pt idx="131">
                  <c:v>618177008.88</c:v>
                </c:pt>
                <c:pt idx="132">
                  <c:v>605467411.85999882</c:v>
                </c:pt>
                <c:pt idx="133">
                  <c:v>604038671</c:v>
                </c:pt>
                <c:pt idx="134">
                  <c:v>609378340.72000003</c:v>
                </c:pt>
                <c:pt idx="135">
                  <c:v>607980130.32999897</c:v>
                </c:pt>
                <c:pt idx="136">
                  <c:v>617249585.25</c:v>
                </c:pt>
                <c:pt idx="137">
                  <c:v>616966429.05999899</c:v>
                </c:pt>
                <c:pt idx="138">
                  <c:v>613062681.26999998</c:v>
                </c:pt>
                <c:pt idx="139">
                  <c:v>611398218.25999999</c:v>
                </c:pt>
                <c:pt idx="140">
                  <c:v>595923156.76999998</c:v>
                </c:pt>
                <c:pt idx="141">
                  <c:v>593694176.13</c:v>
                </c:pt>
                <c:pt idx="142">
                  <c:v>593694176.13</c:v>
                </c:pt>
                <c:pt idx="143">
                  <c:v>593077563.88</c:v>
                </c:pt>
                <c:pt idx="144">
                  <c:v>592697180.63</c:v>
                </c:pt>
                <c:pt idx="145">
                  <c:v>583896821.88999999</c:v>
                </c:pt>
                <c:pt idx="146">
                  <c:v>594150254.40999997</c:v>
                </c:pt>
                <c:pt idx="147">
                  <c:v>612272909.81999898</c:v>
                </c:pt>
                <c:pt idx="148">
                  <c:v>608932003.48000002</c:v>
                </c:pt>
                <c:pt idx="149">
                  <c:v>609216929.10000002</c:v>
                </c:pt>
                <c:pt idx="150">
                  <c:v>614932184.49000001</c:v>
                </c:pt>
                <c:pt idx="151">
                  <c:v>612902023.15999997</c:v>
                </c:pt>
                <c:pt idx="152">
                  <c:v>611255774.88999999</c:v>
                </c:pt>
                <c:pt idx="153">
                  <c:v>616339849.39999998</c:v>
                </c:pt>
                <c:pt idx="154">
                  <c:v>616635442.14999998</c:v>
                </c:pt>
                <c:pt idx="155">
                  <c:v>616635442.14999998</c:v>
                </c:pt>
                <c:pt idx="156">
                  <c:v>621147826.80999899</c:v>
                </c:pt>
                <c:pt idx="157">
                  <c:v>622566959.51999998</c:v>
                </c:pt>
                <c:pt idx="158">
                  <c:v>621825119.94999897</c:v>
                </c:pt>
                <c:pt idx="159">
                  <c:v>635231596.70000005</c:v>
                </c:pt>
                <c:pt idx="160">
                  <c:v>635231596.70000005</c:v>
                </c:pt>
                <c:pt idx="161">
                  <c:v>631693089.67999995</c:v>
                </c:pt>
                <c:pt idx="162">
                  <c:v>636356252.64999998</c:v>
                </c:pt>
                <c:pt idx="163">
                  <c:v>640041043.12</c:v>
                </c:pt>
                <c:pt idx="164">
                  <c:v>643861226.94999897</c:v>
                </c:pt>
                <c:pt idx="165">
                  <c:v>653770261.29999995</c:v>
                </c:pt>
                <c:pt idx="166">
                  <c:v>665126375.74000001</c:v>
                </c:pt>
                <c:pt idx="167">
                  <c:v>668716884.76999998</c:v>
                </c:pt>
                <c:pt idx="168">
                  <c:v>660545875.41999996</c:v>
                </c:pt>
                <c:pt idx="169">
                  <c:v>648839125.5</c:v>
                </c:pt>
                <c:pt idx="170">
                  <c:v>658369778.20000005</c:v>
                </c:pt>
                <c:pt idx="171">
                  <c:v>669594877.02999997</c:v>
                </c:pt>
                <c:pt idx="172">
                  <c:v>664086070.55999899</c:v>
                </c:pt>
                <c:pt idx="173">
                  <c:v>642135296.92999899</c:v>
                </c:pt>
                <c:pt idx="174">
                  <c:v>642692132.98000002</c:v>
                </c:pt>
                <c:pt idx="175">
                  <c:v>647003765.08000004</c:v>
                </c:pt>
                <c:pt idx="176">
                  <c:v>653684539.02999997</c:v>
                </c:pt>
                <c:pt idx="177">
                  <c:v>637373378.08000004</c:v>
                </c:pt>
                <c:pt idx="178">
                  <c:v>634065319.29000044</c:v>
                </c:pt>
                <c:pt idx="179">
                  <c:v>622646393.66999996</c:v>
                </c:pt>
                <c:pt idx="180">
                  <c:v>632773553.10000002</c:v>
                </c:pt>
                <c:pt idx="181">
                  <c:v>635093702.62</c:v>
                </c:pt>
                <c:pt idx="182">
                  <c:v>629816108.37</c:v>
                </c:pt>
                <c:pt idx="183">
                  <c:v>654081175.31999898</c:v>
                </c:pt>
                <c:pt idx="184">
                  <c:v>655079099.38</c:v>
                </c:pt>
                <c:pt idx="185">
                  <c:v>654775814.59000003</c:v>
                </c:pt>
                <c:pt idx="186">
                  <c:v>643604933.45999897</c:v>
                </c:pt>
                <c:pt idx="187">
                  <c:v>655194896.09000003</c:v>
                </c:pt>
                <c:pt idx="188">
                  <c:v>650770237.25999999</c:v>
                </c:pt>
                <c:pt idx="189">
                  <c:v>647836248.79999995</c:v>
                </c:pt>
                <c:pt idx="190">
                  <c:v>647829541.84999883</c:v>
                </c:pt>
                <c:pt idx="191">
                  <c:v>649907231.90999997</c:v>
                </c:pt>
                <c:pt idx="192">
                  <c:v>665422302.70000005</c:v>
                </c:pt>
                <c:pt idx="193">
                  <c:v>672595315.08000004</c:v>
                </c:pt>
                <c:pt idx="194">
                  <c:v>695694059.76999998</c:v>
                </c:pt>
                <c:pt idx="195">
                  <c:v>702483496.65999997</c:v>
                </c:pt>
                <c:pt idx="196">
                  <c:v>707478050.45999897</c:v>
                </c:pt>
                <c:pt idx="197">
                  <c:v>709561721.52999997</c:v>
                </c:pt>
                <c:pt idx="198">
                  <c:v>709670054.71000004</c:v>
                </c:pt>
                <c:pt idx="199">
                  <c:v>711161219.04999936</c:v>
                </c:pt>
                <c:pt idx="200">
                  <c:v>709514187.75</c:v>
                </c:pt>
                <c:pt idx="201">
                  <c:v>701576652.25999999</c:v>
                </c:pt>
                <c:pt idx="202">
                  <c:v>706170128.44000006</c:v>
                </c:pt>
                <c:pt idx="203">
                  <c:v>732513906.45999897</c:v>
                </c:pt>
                <c:pt idx="204">
                  <c:v>741077167.16999996</c:v>
                </c:pt>
                <c:pt idx="205">
                  <c:v>739992666.53999996</c:v>
                </c:pt>
                <c:pt idx="206">
                  <c:v>759311624.92999899</c:v>
                </c:pt>
                <c:pt idx="207">
                  <c:v>745444065.92999899</c:v>
                </c:pt>
                <c:pt idx="208">
                  <c:v>744347892.88</c:v>
                </c:pt>
                <c:pt idx="209">
                  <c:v>764851427.29000044</c:v>
                </c:pt>
                <c:pt idx="210">
                  <c:v>809952693.03999996</c:v>
                </c:pt>
                <c:pt idx="211">
                  <c:v>810680153.26999998</c:v>
                </c:pt>
                <c:pt idx="212">
                  <c:v>820710473.75</c:v>
                </c:pt>
                <c:pt idx="213">
                  <c:v>806433918.25</c:v>
                </c:pt>
                <c:pt idx="214">
                  <c:v>787818325</c:v>
                </c:pt>
                <c:pt idx="215">
                  <c:v>787818325</c:v>
                </c:pt>
                <c:pt idx="216">
                  <c:v>789153331.23000002</c:v>
                </c:pt>
                <c:pt idx="217">
                  <c:v>782656531.29000044</c:v>
                </c:pt>
                <c:pt idx="218">
                  <c:v>776660149.37</c:v>
                </c:pt>
                <c:pt idx="219">
                  <c:v>777131495.85999882</c:v>
                </c:pt>
                <c:pt idx="220">
                  <c:v>776060799.05999899</c:v>
                </c:pt>
                <c:pt idx="221">
                  <c:v>786464732.51999998</c:v>
                </c:pt>
                <c:pt idx="222">
                  <c:v>797860581.05999899</c:v>
                </c:pt>
                <c:pt idx="223">
                  <c:v>797487155.52999997</c:v>
                </c:pt>
                <c:pt idx="224">
                  <c:v>836650646.99000001</c:v>
                </c:pt>
                <c:pt idx="225">
                  <c:v>832406976.08000004</c:v>
                </c:pt>
                <c:pt idx="226">
                  <c:v>846238242.75999999</c:v>
                </c:pt>
                <c:pt idx="227">
                  <c:v>857148448.89999998</c:v>
                </c:pt>
                <c:pt idx="228">
                  <c:v>853685366.49000001</c:v>
                </c:pt>
                <c:pt idx="229">
                  <c:v>828054047.71000004</c:v>
                </c:pt>
                <c:pt idx="230">
                  <c:v>851665389.83999896</c:v>
                </c:pt>
                <c:pt idx="231">
                  <c:v>871446931.45999897</c:v>
                </c:pt>
                <c:pt idx="232">
                  <c:v>877211917.87</c:v>
                </c:pt>
                <c:pt idx="233">
                  <c:v>882889165.30999899</c:v>
                </c:pt>
                <c:pt idx="234">
                  <c:v>914682481.67999995</c:v>
                </c:pt>
                <c:pt idx="235">
                  <c:v>915879249.42999899</c:v>
                </c:pt>
                <c:pt idx="236">
                  <c:v>926089937.38999999</c:v>
                </c:pt>
                <c:pt idx="237">
                  <c:v>901462487.63</c:v>
                </c:pt>
                <c:pt idx="238">
                  <c:v>884231738.81999898</c:v>
                </c:pt>
                <c:pt idx="239">
                  <c:v>886593941.79000044</c:v>
                </c:pt>
                <c:pt idx="240">
                  <c:v>860610843.28000045</c:v>
                </c:pt>
                <c:pt idx="241">
                  <c:v>862974906.37</c:v>
                </c:pt>
                <c:pt idx="242">
                  <c:v>903797441.66999996</c:v>
                </c:pt>
                <c:pt idx="243">
                  <c:v>897067841.52999997</c:v>
                </c:pt>
                <c:pt idx="244">
                  <c:v>904450673.59000003</c:v>
                </c:pt>
                <c:pt idx="245">
                  <c:v>903581144.61000001</c:v>
                </c:pt>
                <c:pt idx="246">
                  <c:v>904394100.87</c:v>
                </c:pt>
                <c:pt idx="247">
                  <c:v>896894588.53999996</c:v>
                </c:pt>
                <c:pt idx="248">
                  <c:v>889194762.75</c:v>
                </c:pt>
                <c:pt idx="249">
                  <c:v>898778720.14999998</c:v>
                </c:pt>
                <c:pt idx="250">
                  <c:v>886923224.88</c:v>
                </c:pt>
                <c:pt idx="251">
                  <c:v>878276431.49000001</c:v>
                </c:pt>
                <c:pt idx="252">
                  <c:v>870169019.19000041</c:v>
                </c:pt>
                <c:pt idx="253">
                  <c:v>870671875.57000005</c:v>
                </c:pt>
                <c:pt idx="254">
                  <c:v>881538520.81999898</c:v>
                </c:pt>
                <c:pt idx="255">
                  <c:v>885260050.20000005</c:v>
                </c:pt>
                <c:pt idx="256">
                  <c:v>902627370.24000001</c:v>
                </c:pt>
                <c:pt idx="257">
                  <c:v>902627370.24000001</c:v>
                </c:pt>
                <c:pt idx="258">
                  <c:v>884059300.38999999</c:v>
                </c:pt>
                <c:pt idx="259">
                  <c:v>910975526.95999897</c:v>
                </c:pt>
                <c:pt idx="260">
                  <c:v>902553538.01999998</c:v>
                </c:pt>
                <c:pt idx="261">
                  <c:v>903498828.59000003</c:v>
                </c:pt>
                <c:pt idx="262">
                  <c:v>920269415.95999897</c:v>
                </c:pt>
                <c:pt idx="263">
                  <c:v>945690667.13999999</c:v>
                </c:pt>
                <c:pt idx="264">
                  <c:v>958659458.34999883</c:v>
                </c:pt>
                <c:pt idx="265">
                  <c:v>982683250.04999936</c:v>
                </c:pt>
                <c:pt idx="266">
                  <c:v>1011581284.4299989</c:v>
                </c:pt>
                <c:pt idx="267">
                  <c:v>1014893740.3499988</c:v>
                </c:pt>
                <c:pt idx="268">
                  <c:v>1000174134.62</c:v>
                </c:pt>
                <c:pt idx="269">
                  <c:v>1022825655.7800004</c:v>
                </c:pt>
                <c:pt idx="270">
                  <c:v>1031031896.6900004</c:v>
                </c:pt>
                <c:pt idx="271">
                  <c:v>1024385268.24</c:v>
                </c:pt>
                <c:pt idx="272">
                  <c:v>997163821.31999898</c:v>
                </c:pt>
                <c:pt idx="273">
                  <c:v>1014670552.64</c:v>
                </c:pt>
                <c:pt idx="274">
                  <c:v>1042216504.23</c:v>
                </c:pt>
                <c:pt idx="275">
                  <c:v>1042705301.449999</c:v>
                </c:pt>
                <c:pt idx="276">
                  <c:v>1072743670.7900004</c:v>
                </c:pt>
                <c:pt idx="277">
                  <c:v>1116485239.0699999</c:v>
                </c:pt>
                <c:pt idx="278">
                  <c:v>1093096265.01</c:v>
                </c:pt>
                <c:pt idx="279">
                  <c:v>1134336112.46</c:v>
                </c:pt>
                <c:pt idx="280">
                  <c:v>1142460199.0899999</c:v>
                </c:pt>
                <c:pt idx="281">
                  <c:v>1165946742.1299999</c:v>
                </c:pt>
                <c:pt idx="282">
                  <c:v>1166785440.26</c:v>
                </c:pt>
                <c:pt idx="283">
                  <c:v>1145659926.6599996</c:v>
                </c:pt>
                <c:pt idx="284">
                  <c:v>1095870242.52</c:v>
                </c:pt>
                <c:pt idx="285">
                  <c:v>1109021980.51</c:v>
                </c:pt>
                <c:pt idx="286">
                  <c:v>1131799854.4300001</c:v>
                </c:pt>
                <c:pt idx="287">
                  <c:v>1137089000.0899999</c:v>
                </c:pt>
                <c:pt idx="288">
                  <c:v>1181841656.5</c:v>
                </c:pt>
                <c:pt idx="289">
                  <c:v>1150419443.8799999</c:v>
                </c:pt>
                <c:pt idx="290">
                  <c:v>1112623952.55</c:v>
                </c:pt>
                <c:pt idx="291">
                  <c:v>1075877228.4200001</c:v>
                </c:pt>
                <c:pt idx="292">
                  <c:v>1075187554.21</c:v>
                </c:pt>
                <c:pt idx="293">
                  <c:v>1075601225.79</c:v>
                </c:pt>
                <c:pt idx="294">
                  <c:v>1074108375.47</c:v>
                </c:pt>
                <c:pt idx="295">
                  <c:v>1078178649.21</c:v>
                </c:pt>
                <c:pt idx="296">
                  <c:v>1057899675.75</c:v>
                </c:pt>
                <c:pt idx="297">
                  <c:v>985402897.57000005</c:v>
                </c:pt>
                <c:pt idx="298">
                  <c:v>993556856.5</c:v>
                </c:pt>
                <c:pt idx="299">
                  <c:v>947642969.47000003</c:v>
                </c:pt>
                <c:pt idx="300">
                  <c:v>957980160.14999998</c:v>
                </c:pt>
                <c:pt idx="301">
                  <c:v>1021086654.21</c:v>
                </c:pt>
                <c:pt idx="302">
                  <c:v>1039533085.88</c:v>
                </c:pt>
                <c:pt idx="303">
                  <c:v>1013133353.53</c:v>
                </c:pt>
                <c:pt idx="304">
                  <c:v>1013058778.65</c:v>
                </c:pt>
                <c:pt idx="305">
                  <c:v>999657020.64999998</c:v>
                </c:pt>
                <c:pt idx="306">
                  <c:v>961791652.58000004</c:v>
                </c:pt>
                <c:pt idx="307">
                  <c:v>898367353.81999898</c:v>
                </c:pt>
                <c:pt idx="308">
                  <c:v>891257478.65999997</c:v>
                </c:pt>
                <c:pt idx="309">
                  <c:v>910318986.07000005</c:v>
                </c:pt>
                <c:pt idx="310">
                  <c:v>954704358.32999897</c:v>
                </c:pt>
                <c:pt idx="311">
                  <c:v>956253583.29000044</c:v>
                </c:pt>
                <c:pt idx="312">
                  <c:v>957191067.12</c:v>
                </c:pt>
                <c:pt idx="313">
                  <c:v>987060182.60000002</c:v>
                </c:pt>
                <c:pt idx="314">
                  <c:v>1001302518.73</c:v>
                </c:pt>
                <c:pt idx="315">
                  <c:v>994052762.02999997</c:v>
                </c:pt>
                <c:pt idx="316">
                  <c:v>1009384450.61</c:v>
                </c:pt>
                <c:pt idx="317">
                  <c:v>1017410564.3499988</c:v>
                </c:pt>
                <c:pt idx="318">
                  <c:v>1026582347.3099989</c:v>
                </c:pt>
                <c:pt idx="319">
                  <c:v>1019304877.2900004</c:v>
                </c:pt>
                <c:pt idx="320">
                  <c:v>1031425494.13</c:v>
                </c:pt>
                <c:pt idx="321">
                  <c:v>1006678671.8200001</c:v>
                </c:pt>
                <c:pt idx="322">
                  <c:v>1011552878.3499988</c:v>
                </c:pt>
                <c:pt idx="323">
                  <c:v>981040014.14999998</c:v>
                </c:pt>
                <c:pt idx="324">
                  <c:v>951343587.67999995</c:v>
                </c:pt>
                <c:pt idx="325">
                  <c:v>953034027.38</c:v>
                </c:pt>
                <c:pt idx="326">
                  <c:v>948466203.40999997</c:v>
                </c:pt>
                <c:pt idx="327">
                  <c:v>923508890.47000003</c:v>
                </c:pt>
                <c:pt idx="328">
                  <c:v>923265143.44000006</c:v>
                </c:pt>
                <c:pt idx="329">
                  <c:v>934553644.97000003</c:v>
                </c:pt>
                <c:pt idx="330">
                  <c:v>991248680.50999999</c:v>
                </c:pt>
                <c:pt idx="331">
                  <c:v>979175278.73000002</c:v>
                </c:pt>
                <c:pt idx="332">
                  <c:v>999631931.38999999</c:v>
                </c:pt>
                <c:pt idx="333">
                  <c:v>1013989383.25</c:v>
                </c:pt>
                <c:pt idx="334">
                  <c:v>1023732338.47</c:v>
                </c:pt>
                <c:pt idx="335">
                  <c:v>1036343635.949999</c:v>
                </c:pt>
                <c:pt idx="336">
                  <c:v>1061030991.92</c:v>
                </c:pt>
                <c:pt idx="337">
                  <c:v>1063423175.53</c:v>
                </c:pt>
                <c:pt idx="338">
                  <c:v>1057104523.1900004</c:v>
                </c:pt>
                <c:pt idx="339">
                  <c:v>1057104523.1900004</c:v>
                </c:pt>
                <c:pt idx="340">
                  <c:v>1085799976.0699999</c:v>
                </c:pt>
                <c:pt idx="341">
                  <c:v>1083395787.46</c:v>
                </c:pt>
                <c:pt idx="342">
                  <c:v>1048334160.58</c:v>
                </c:pt>
                <c:pt idx="343">
                  <c:v>1060927630.04</c:v>
                </c:pt>
                <c:pt idx="344">
                  <c:v>1033674754.3299989</c:v>
                </c:pt>
                <c:pt idx="345">
                  <c:v>1033911132.05</c:v>
                </c:pt>
                <c:pt idx="346">
                  <c:v>1064938444.7</c:v>
                </c:pt>
                <c:pt idx="347">
                  <c:v>1070063720.3099989</c:v>
                </c:pt>
                <c:pt idx="348">
                  <c:v>1073987465.0999999</c:v>
                </c:pt>
                <c:pt idx="349">
                  <c:v>1077409423.8099999</c:v>
                </c:pt>
                <c:pt idx="350">
                  <c:v>1080244194.9200001</c:v>
                </c:pt>
                <c:pt idx="351">
                  <c:v>1074317424.72</c:v>
                </c:pt>
                <c:pt idx="352">
                  <c:v>1074639723.77</c:v>
                </c:pt>
                <c:pt idx="353">
                  <c:v>1066151133.92</c:v>
                </c:pt>
                <c:pt idx="354">
                  <c:v>1066139096.64</c:v>
                </c:pt>
                <c:pt idx="355">
                  <c:v>1063977001.53</c:v>
                </c:pt>
                <c:pt idx="356">
                  <c:v>1111854601.9000001</c:v>
                </c:pt>
                <c:pt idx="357">
                  <c:v>1108322033.48</c:v>
                </c:pt>
                <c:pt idx="358">
                  <c:v>1123730493.5</c:v>
                </c:pt>
                <c:pt idx="359">
                  <c:v>1125475807.78</c:v>
                </c:pt>
                <c:pt idx="360">
                  <c:v>1114626229.51</c:v>
                </c:pt>
                <c:pt idx="361">
                  <c:v>1124373588.6199999</c:v>
                </c:pt>
                <c:pt idx="362">
                  <c:v>1099548595.3899999</c:v>
                </c:pt>
                <c:pt idx="363">
                  <c:v>1123495432.03</c:v>
                </c:pt>
                <c:pt idx="364">
                  <c:v>1096713164.29</c:v>
                </c:pt>
                <c:pt idx="365">
                  <c:v>1069224942.89</c:v>
                </c:pt>
                <c:pt idx="366">
                  <c:v>1107164357.8</c:v>
                </c:pt>
                <c:pt idx="367">
                  <c:v>1113973013.8699999</c:v>
                </c:pt>
                <c:pt idx="368">
                  <c:v>1121030099.28</c:v>
                </c:pt>
                <c:pt idx="369">
                  <c:v>1130888546.77</c:v>
                </c:pt>
                <c:pt idx="370">
                  <c:v>1138939137.23</c:v>
                </c:pt>
                <c:pt idx="371">
                  <c:v>1138066785.47</c:v>
                </c:pt>
                <c:pt idx="372">
                  <c:v>1122309368.9300001</c:v>
                </c:pt>
                <c:pt idx="373">
                  <c:v>1109227187.3</c:v>
                </c:pt>
                <c:pt idx="374">
                  <c:v>1108956155.2</c:v>
                </c:pt>
                <c:pt idx="375">
                  <c:v>1108462866.9200001</c:v>
                </c:pt>
                <c:pt idx="376">
                  <c:v>1110584454.25</c:v>
                </c:pt>
                <c:pt idx="377">
                  <c:v>1114134849.71</c:v>
                </c:pt>
                <c:pt idx="378">
                  <c:v>1111928448.04</c:v>
                </c:pt>
                <c:pt idx="379">
                  <c:v>1089328410.4300001</c:v>
                </c:pt>
              </c:numCache>
            </c:numRef>
          </c:val>
        </c:ser>
        <c:ser>
          <c:idx val="1"/>
          <c:order val="1"/>
          <c:tx>
            <c:strRef>
              <c:f>PIC!$C$1</c:f>
              <c:strCache>
                <c:ptCount val="1"/>
                <c:pt idx="0">
                  <c:v>3倍波动率组合</c:v>
                </c:pt>
              </c:strCache>
            </c:strRef>
          </c:tx>
          <c:spPr>
            <a:ln w="12700">
              <a:solidFill>
                <a:schemeClr val="tx2"/>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PIC!$C$2:$C$381</c:f>
              <c:numCache>
                <c:formatCode>General</c:formatCode>
                <c:ptCount val="380"/>
                <c:pt idx="0">
                  <c:v>1080366196.8699999</c:v>
                </c:pt>
                <c:pt idx="1">
                  <c:v>1081825565.78</c:v>
                </c:pt>
                <c:pt idx="2">
                  <c:v>1078796564.75</c:v>
                </c:pt>
                <c:pt idx="3">
                  <c:v>1070168087.4299989</c:v>
                </c:pt>
                <c:pt idx="4">
                  <c:v>1070075276.3599988</c:v>
                </c:pt>
                <c:pt idx="5">
                  <c:v>1080947997.97</c:v>
                </c:pt>
                <c:pt idx="6">
                  <c:v>1082002917.01</c:v>
                </c:pt>
                <c:pt idx="7">
                  <c:v>1080966365.4200001</c:v>
                </c:pt>
                <c:pt idx="8">
                  <c:v>1078486332.53</c:v>
                </c:pt>
                <c:pt idx="9">
                  <c:v>1076220280.75</c:v>
                </c:pt>
                <c:pt idx="10">
                  <c:v>1071802069.3299989</c:v>
                </c:pt>
                <c:pt idx="11">
                  <c:v>1077345016.26</c:v>
                </c:pt>
                <c:pt idx="12">
                  <c:v>1074141360.9300001</c:v>
                </c:pt>
                <c:pt idx="13">
                  <c:v>1075922923.6599996</c:v>
                </c:pt>
                <c:pt idx="14">
                  <c:v>1073028949.9400001</c:v>
                </c:pt>
                <c:pt idx="15">
                  <c:v>1074555426.46</c:v>
                </c:pt>
                <c:pt idx="16">
                  <c:v>1094676307.8</c:v>
                </c:pt>
                <c:pt idx="17">
                  <c:v>1095554850.1199999</c:v>
                </c:pt>
                <c:pt idx="18">
                  <c:v>1093285181.6399999</c:v>
                </c:pt>
                <c:pt idx="19">
                  <c:v>1092501490.5999999</c:v>
                </c:pt>
                <c:pt idx="20">
                  <c:v>1275820923</c:v>
                </c:pt>
                <c:pt idx="21">
                  <c:v>1278135007.99</c:v>
                </c:pt>
                <c:pt idx="22">
                  <c:v>1299713437.1599996</c:v>
                </c:pt>
                <c:pt idx="23">
                  <c:v>1293250441.0999999</c:v>
                </c:pt>
                <c:pt idx="24">
                  <c:v>1323925412.54</c:v>
                </c:pt>
                <c:pt idx="25">
                  <c:v>1326249191.76</c:v>
                </c:pt>
                <c:pt idx="26">
                  <c:v>1327526048.2</c:v>
                </c:pt>
                <c:pt idx="27">
                  <c:v>1089925892.5999999</c:v>
                </c:pt>
                <c:pt idx="28">
                  <c:v>1099672946.03</c:v>
                </c:pt>
                <c:pt idx="29">
                  <c:v>1106395989.5899999</c:v>
                </c:pt>
                <c:pt idx="30">
                  <c:v>1104102349.45</c:v>
                </c:pt>
                <c:pt idx="31">
                  <c:v>1102768064.99</c:v>
                </c:pt>
                <c:pt idx="32">
                  <c:v>1101383706.3399999</c:v>
                </c:pt>
                <c:pt idx="33">
                  <c:v>1109455105.6899996</c:v>
                </c:pt>
                <c:pt idx="34">
                  <c:v>1111286879.8599999</c:v>
                </c:pt>
                <c:pt idx="35">
                  <c:v>1111099380.27</c:v>
                </c:pt>
                <c:pt idx="36">
                  <c:v>1109580672.5999999</c:v>
                </c:pt>
                <c:pt idx="37">
                  <c:v>1110535919.1499999</c:v>
                </c:pt>
                <c:pt idx="38">
                  <c:v>1109248692.6399999</c:v>
                </c:pt>
                <c:pt idx="39">
                  <c:v>1110499773.0799999</c:v>
                </c:pt>
                <c:pt idx="40">
                  <c:v>1239374404.53</c:v>
                </c:pt>
                <c:pt idx="41">
                  <c:v>1235238231.52</c:v>
                </c:pt>
                <c:pt idx="42">
                  <c:v>1234749107.98</c:v>
                </c:pt>
                <c:pt idx="43">
                  <c:v>1289110792.0899999</c:v>
                </c:pt>
                <c:pt idx="44">
                  <c:v>1330314569.8599999</c:v>
                </c:pt>
                <c:pt idx="45">
                  <c:v>1328081504.3699999</c:v>
                </c:pt>
                <c:pt idx="46">
                  <c:v>1328038346.75</c:v>
                </c:pt>
                <c:pt idx="47">
                  <c:v>1328332989.01</c:v>
                </c:pt>
                <c:pt idx="48">
                  <c:v>1327064293.1299999</c:v>
                </c:pt>
                <c:pt idx="49">
                  <c:v>929422316.13</c:v>
                </c:pt>
                <c:pt idx="50">
                  <c:v>951068857.99000001</c:v>
                </c:pt>
                <c:pt idx="51">
                  <c:v>961092845.57000005</c:v>
                </c:pt>
                <c:pt idx="52">
                  <c:v>964246773.91999996</c:v>
                </c:pt>
                <c:pt idx="53">
                  <c:v>954067314.25</c:v>
                </c:pt>
                <c:pt idx="54">
                  <c:v>899025368.75999999</c:v>
                </c:pt>
                <c:pt idx="55">
                  <c:v>900585910.53999996</c:v>
                </c:pt>
                <c:pt idx="56">
                  <c:v>952895022.67999995</c:v>
                </c:pt>
                <c:pt idx="57">
                  <c:v>933311146.25999999</c:v>
                </c:pt>
                <c:pt idx="58">
                  <c:v>931520336.51999998</c:v>
                </c:pt>
                <c:pt idx="59">
                  <c:v>915090896.62</c:v>
                </c:pt>
                <c:pt idx="60">
                  <c:v>906024209.94999897</c:v>
                </c:pt>
                <c:pt idx="61">
                  <c:v>906667715.69000041</c:v>
                </c:pt>
                <c:pt idx="62">
                  <c:v>911889337.28000045</c:v>
                </c:pt>
                <c:pt idx="63">
                  <c:v>926121648.16999996</c:v>
                </c:pt>
                <c:pt idx="64">
                  <c:v>905404342.5</c:v>
                </c:pt>
                <c:pt idx="65">
                  <c:v>898102503.02999997</c:v>
                </c:pt>
                <c:pt idx="66">
                  <c:v>894372422.44999897</c:v>
                </c:pt>
                <c:pt idx="67">
                  <c:v>857304257.63999999</c:v>
                </c:pt>
                <c:pt idx="68">
                  <c:v>820343882.54999936</c:v>
                </c:pt>
                <c:pt idx="69">
                  <c:v>813610899.90999997</c:v>
                </c:pt>
                <c:pt idx="70">
                  <c:v>803645143.66999996</c:v>
                </c:pt>
                <c:pt idx="71">
                  <c:v>799185344.40999997</c:v>
                </c:pt>
                <c:pt idx="72">
                  <c:v>765634057.81999898</c:v>
                </c:pt>
                <c:pt idx="73">
                  <c:v>744824892.40999997</c:v>
                </c:pt>
                <c:pt idx="74">
                  <c:v>699453722.45999897</c:v>
                </c:pt>
                <c:pt idx="75">
                  <c:v>707248961.25999999</c:v>
                </c:pt>
                <c:pt idx="76">
                  <c:v>721344955.19000041</c:v>
                </c:pt>
                <c:pt idx="77">
                  <c:v>777241190.15999997</c:v>
                </c:pt>
                <c:pt idx="78">
                  <c:v>838869197.29999995</c:v>
                </c:pt>
                <c:pt idx="79">
                  <c:v>839631543.85999882</c:v>
                </c:pt>
                <c:pt idx="80">
                  <c:v>853724923.00999999</c:v>
                </c:pt>
                <c:pt idx="81">
                  <c:v>861940001.90999997</c:v>
                </c:pt>
                <c:pt idx="82">
                  <c:v>871132771.13999999</c:v>
                </c:pt>
                <c:pt idx="83">
                  <c:v>857446972.52999997</c:v>
                </c:pt>
                <c:pt idx="84">
                  <c:v>857056043.99000001</c:v>
                </c:pt>
                <c:pt idx="85">
                  <c:v>849102014.25</c:v>
                </c:pt>
                <c:pt idx="86">
                  <c:v>850503029.97000003</c:v>
                </c:pt>
                <c:pt idx="87">
                  <c:v>838933956.03999996</c:v>
                </c:pt>
                <c:pt idx="88">
                  <c:v>842705233.23000002</c:v>
                </c:pt>
                <c:pt idx="89">
                  <c:v>835750649.79000044</c:v>
                </c:pt>
                <c:pt idx="90">
                  <c:v>832254788.37</c:v>
                </c:pt>
                <c:pt idx="91">
                  <c:v>823674477.14999998</c:v>
                </c:pt>
                <c:pt idx="92">
                  <c:v>824039106.49000001</c:v>
                </c:pt>
                <c:pt idx="93">
                  <c:v>823800453.59000003</c:v>
                </c:pt>
                <c:pt idx="94">
                  <c:v>833746656.13</c:v>
                </c:pt>
                <c:pt idx="95">
                  <c:v>827327513.20000005</c:v>
                </c:pt>
                <c:pt idx="96">
                  <c:v>829185789.03999996</c:v>
                </c:pt>
                <c:pt idx="97">
                  <c:v>821215574.95999897</c:v>
                </c:pt>
                <c:pt idx="98">
                  <c:v>809570097.54999936</c:v>
                </c:pt>
                <c:pt idx="99">
                  <c:v>818976554.63999999</c:v>
                </c:pt>
                <c:pt idx="100">
                  <c:v>809553555.74000001</c:v>
                </c:pt>
                <c:pt idx="101">
                  <c:v>824317537.75</c:v>
                </c:pt>
                <c:pt idx="102">
                  <c:v>821902346.64999998</c:v>
                </c:pt>
                <c:pt idx="103">
                  <c:v>826096309.44999897</c:v>
                </c:pt>
                <c:pt idx="104">
                  <c:v>816129481.03999996</c:v>
                </c:pt>
                <c:pt idx="105">
                  <c:v>831564799.75999999</c:v>
                </c:pt>
                <c:pt idx="106">
                  <c:v>817596231.51999998</c:v>
                </c:pt>
                <c:pt idx="107">
                  <c:v>819437303.45999897</c:v>
                </c:pt>
                <c:pt idx="108">
                  <c:v>853335394.28000045</c:v>
                </c:pt>
                <c:pt idx="109">
                  <c:v>848315555.03999996</c:v>
                </c:pt>
                <c:pt idx="110">
                  <c:v>843691278.92999899</c:v>
                </c:pt>
                <c:pt idx="111">
                  <c:v>860558649.34999883</c:v>
                </c:pt>
                <c:pt idx="112">
                  <c:v>862719255.57000005</c:v>
                </c:pt>
                <c:pt idx="113">
                  <c:v>864351077.31999898</c:v>
                </c:pt>
                <c:pt idx="114">
                  <c:v>838790786.97000003</c:v>
                </c:pt>
                <c:pt idx="115">
                  <c:v>850861548.90999997</c:v>
                </c:pt>
                <c:pt idx="116">
                  <c:v>845205458.65999997</c:v>
                </c:pt>
                <c:pt idx="117">
                  <c:v>840515399.75999999</c:v>
                </c:pt>
                <c:pt idx="118">
                  <c:v>836963087.21000004</c:v>
                </c:pt>
                <c:pt idx="119">
                  <c:v>835541735.19000041</c:v>
                </c:pt>
                <c:pt idx="120">
                  <c:v>890562573.26999998</c:v>
                </c:pt>
                <c:pt idx="121">
                  <c:v>890464937.41999996</c:v>
                </c:pt>
                <c:pt idx="122">
                  <c:v>890989178.20000005</c:v>
                </c:pt>
                <c:pt idx="123">
                  <c:v>889689058</c:v>
                </c:pt>
                <c:pt idx="124">
                  <c:v>889760290.49000001</c:v>
                </c:pt>
                <c:pt idx="125">
                  <c:v>919836087.32999897</c:v>
                </c:pt>
                <c:pt idx="126">
                  <c:v>924760792.63</c:v>
                </c:pt>
                <c:pt idx="127">
                  <c:v>961813448.05999899</c:v>
                </c:pt>
                <c:pt idx="128">
                  <c:v>994197644.51999998</c:v>
                </c:pt>
                <c:pt idx="129">
                  <c:v>1008631508.38</c:v>
                </c:pt>
                <c:pt idx="130">
                  <c:v>1014611638.9400001</c:v>
                </c:pt>
                <c:pt idx="131">
                  <c:v>1010385761.61</c:v>
                </c:pt>
                <c:pt idx="132">
                  <c:v>977809500.5</c:v>
                </c:pt>
                <c:pt idx="133">
                  <c:v>981897166.49000001</c:v>
                </c:pt>
                <c:pt idx="134">
                  <c:v>998135589.63999999</c:v>
                </c:pt>
                <c:pt idx="135">
                  <c:v>988865239.74000001</c:v>
                </c:pt>
                <c:pt idx="136">
                  <c:v>1025548445.5599989</c:v>
                </c:pt>
                <c:pt idx="137">
                  <c:v>1024696995.26</c:v>
                </c:pt>
                <c:pt idx="138">
                  <c:v>1013542456.5700004</c:v>
                </c:pt>
                <c:pt idx="139">
                  <c:v>1012792423.13</c:v>
                </c:pt>
                <c:pt idx="140">
                  <c:v>942378890.42999899</c:v>
                </c:pt>
                <c:pt idx="141">
                  <c:v>942182762.24000001</c:v>
                </c:pt>
                <c:pt idx="142">
                  <c:v>942182762.24000001</c:v>
                </c:pt>
                <c:pt idx="143">
                  <c:v>939222354.61000001</c:v>
                </c:pt>
                <c:pt idx="144">
                  <c:v>937362178.12</c:v>
                </c:pt>
                <c:pt idx="145">
                  <c:v>918230461.88</c:v>
                </c:pt>
                <c:pt idx="146">
                  <c:v>946202328.35999882</c:v>
                </c:pt>
                <c:pt idx="147">
                  <c:v>994997927.12</c:v>
                </c:pt>
                <c:pt idx="148">
                  <c:v>983787257.20000005</c:v>
                </c:pt>
                <c:pt idx="149">
                  <c:v>988895258.39999998</c:v>
                </c:pt>
                <c:pt idx="150">
                  <c:v>1001523738.1799999</c:v>
                </c:pt>
                <c:pt idx="151">
                  <c:v>999177801.64999998</c:v>
                </c:pt>
                <c:pt idx="152">
                  <c:v>990171391.73000002</c:v>
                </c:pt>
                <c:pt idx="153">
                  <c:v>1008163669.02</c:v>
                </c:pt>
                <c:pt idx="154">
                  <c:v>1006286511.12</c:v>
                </c:pt>
                <c:pt idx="155">
                  <c:v>1006286511.12</c:v>
                </c:pt>
                <c:pt idx="156">
                  <c:v>1023447152.8499988</c:v>
                </c:pt>
                <c:pt idx="157">
                  <c:v>1025858869.04</c:v>
                </c:pt>
                <c:pt idx="158">
                  <c:v>1017857826.3599988</c:v>
                </c:pt>
                <c:pt idx="159">
                  <c:v>1050951738.9599988</c:v>
                </c:pt>
                <c:pt idx="160">
                  <c:v>1029085448.3399988</c:v>
                </c:pt>
                <c:pt idx="161">
                  <c:v>1023461983.449999</c:v>
                </c:pt>
                <c:pt idx="162">
                  <c:v>1035636702.9</c:v>
                </c:pt>
                <c:pt idx="163">
                  <c:v>1045653143.54</c:v>
                </c:pt>
                <c:pt idx="164">
                  <c:v>1061106709.1700004</c:v>
                </c:pt>
                <c:pt idx="165">
                  <c:v>1080206528.74</c:v>
                </c:pt>
                <c:pt idx="166">
                  <c:v>1104338032.3299999</c:v>
                </c:pt>
                <c:pt idx="167">
                  <c:v>1108537371.55</c:v>
                </c:pt>
                <c:pt idx="168">
                  <c:v>1094337308.6099999</c:v>
                </c:pt>
                <c:pt idx="169">
                  <c:v>1074845546.1599996</c:v>
                </c:pt>
                <c:pt idx="170">
                  <c:v>1094304026.0999999</c:v>
                </c:pt>
                <c:pt idx="171">
                  <c:v>1115624920.95</c:v>
                </c:pt>
                <c:pt idx="172">
                  <c:v>1077245516.3899999</c:v>
                </c:pt>
                <c:pt idx="173">
                  <c:v>1041592836.24</c:v>
                </c:pt>
                <c:pt idx="174">
                  <c:v>1040758159.02</c:v>
                </c:pt>
                <c:pt idx="175">
                  <c:v>1046789702.52</c:v>
                </c:pt>
                <c:pt idx="176">
                  <c:v>1054916097.51</c:v>
                </c:pt>
                <c:pt idx="177">
                  <c:v>1026866951.14</c:v>
                </c:pt>
                <c:pt idx="178">
                  <c:v>1021757172.73</c:v>
                </c:pt>
                <c:pt idx="179">
                  <c:v>1002505720.5700004</c:v>
                </c:pt>
                <c:pt idx="180">
                  <c:v>961160552.90999997</c:v>
                </c:pt>
                <c:pt idx="181">
                  <c:v>968218452.99000001</c:v>
                </c:pt>
                <c:pt idx="182">
                  <c:v>953672748.09000003</c:v>
                </c:pt>
                <c:pt idx="183">
                  <c:v>998629002.16999996</c:v>
                </c:pt>
                <c:pt idx="184">
                  <c:v>1003935852.74</c:v>
                </c:pt>
                <c:pt idx="185">
                  <c:v>1000255766.6</c:v>
                </c:pt>
                <c:pt idx="186">
                  <c:v>988156990.69000041</c:v>
                </c:pt>
                <c:pt idx="187">
                  <c:v>1010046672.9400001</c:v>
                </c:pt>
                <c:pt idx="188">
                  <c:v>1001303968.72</c:v>
                </c:pt>
                <c:pt idx="189">
                  <c:v>996819642.38</c:v>
                </c:pt>
                <c:pt idx="190">
                  <c:v>995754285.64999998</c:v>
                </c:pt>
                <c:pt idx="191">
                  <c:v>998506207.55999899</c:v>
                </c:pt>
                <c:pt idx="192">
                  <c:v>1025612402.25</c:v>
                </c:pt>
                <c:pt idx="193">
                  <c:v>1040231753.23</c:v>
                </c:pt>
                <c:pt idx="194">
                  <c:v>1081415743.9200001</c:v>
                </c:pt>
                <c:pt idx="195">
                  <c:v>1096872768.04</c:v>
                </c:pt>
                <c:pt idx="196">
                  <c:v>1105945419.47</c:v>
                </c:pt>
                <c:pt idx="197">
                  <c:v>1100492952.47</c:v>
                </c:pt>
                <c:pt idx="198">
                  <c:v>1100722074.8599999</c:v>
                </c:pt>
                <c:pt idx="199">
                  <c:v>1100802502.5699999</c:v>
                </c:pt>
                <c:pt idx="200">
                  <c:v>1093095388.3299999</c:v>
                </c:pt>
                <c:pt idx="201">
                  <c:v>1079405474.1299999</c:v>
                </c:pt>
                <c:pt idx="202">
                  <c:v>1087345995.5699999</c:v>
                </c:pt>
                <c:pt idx="203">
                  <c:v>1141487433.99</c:v>
                </c:pt>
                <c:pt idx="204">
                  <c:v>1157297724.76</c:v>
                </c:pt>
                <c:pt idx="205">
                  <c:v>1155333857.8799999</c:v>
                </c:pt>
                <c:pt idx="206">
                  <c:v>1197501723.05</c:v>
                </c:pt>
                <c:pt idx="207">
                  <c:v>1171961390.95</c:v>
                </c:pt>
                <c:pt idx="208">
                  <c:v>1167338544.72</c:v>
                </c:pt>
                <c:pt idx="209">
                  <c:v>1183896112.73</c:v>
                </c:pt>
                <c:pt idx="210">
                  <c:v>1278169847.7</c:v>
                </c:pt>
                <c:pt idx="211">
                  <c:v>1288690728.03</c:v>
                </c:pt>
                <c:pt idx="212">
                  <c:v>1295034576.4300001</c:v>
                </c:pt>
                <c:pt idx="213">
                  <c:v>1277469713.8599999</c:v>
                </c:pt>
                <c:pt idx="214">
                  <c:v>1254887134.5799999</c:v>
                </c:pt>
                <c:pt idx="215">
                  <c:v>1254887134.5799999</c:v>
                </c:pt>
                <c:pt idx="216">
                  <c:v>1267863980.53</c:v>
                </c:pt>
                <c:pt idx="217">
                  <c:v>1263642301.3299999</c:v>
                </c:pt>
                <c:pt idx="218">
                  <c:v>1230584895.03</c:v>
                </c:pt>
                <c:pt idx="219">
                  <c:v>1220925123.0799999</c:v>
                </c:pt>
                <c:pt idx="220">
                  <c:v>1197947532.8499999</c:v>
                </c:pt>
                <c:pt idx="221">
                  <c:v>1211894360.0999999</c:v>
                </c:pt>
                <c:pt idx="222">
                  <c:v>1227283074.3399999</c:v>
                </c:pt>
                <c:pt idx="223">
                  <c:v>1223128095.3299999</c:v>
                </c:pt>
                <c:pt idx="224">
                  <c:v>1260147385.1299999</c:v>
                </c:pt>
                <c:pt idx="225">
                  <c:v>1256102295.1899996</c:v>
                </c:pt>
                <c:pt idx="226">
                  <c:v>1272804974.6499999</c:v>
                </c:pt>
                <c:pt idx="227">
                  <c:v>1297094408.47</c:v>
                </c:pt>
                <c:pt idx="228">
                  <c:v>1295705026.3599999</c:v>
                </c:pt>
                <c:pt idx="229">
                  <c:v>1261115737.4000001</c:v>
                </c:pt>
                <c:pt idx="230">
                  <c:v>1280928730.01</c:v>
                </c:pt>
                <c:pt idx="231">
                  <c:v>1303866632.04</c:v>
                </c:pt>
                <c:pt idx="232">
                  <c:v>1341469772.6199999</c:v>
                </c:pt>
                <c:pt idx="233">
                  <c:v>1351139955.1699996</c:v>
                </c:pt>
                <c:pt idx="234">
                  <c:v>1388146930.5599999</c:v>
                </c:pt>
                <c:pt idx="235">
                  <c:v>1387682436.1699996</c:v>
                </c:pt>
                <c:pt idx="236">
                  <c:v>1393371862.1399999</c:v>
                </c:pt>
                <c:pt idx="237">
                  <c:v>1365941899.1299999</c:v>
                </c:pt>
                <c:pt idx="238">
                  <c:v>1348709853.9000001</c:v>
                </c:pt>
                <c:pt idx="239">
                  <c:v>1348951397.3099999</c:v>
                </c:pt>
                <c:pt idx="240">
                  <c:v>1342511689.8</c:v>
                </c:pt>
                <c:pt idx="241">
                  <c:v>1348387284.46</c:v>
                </c:pt>
                <c:pt idx="242">
                  <c:v>1364535363.01</c:v>
                </c:pt>
                <c:pt idx="243">
                  <c:v>1363244175.3199999</c:v>
                </c:pt>
                <c:pt idx="244">
                  <c:v>1366561571.1399999</c:v>
                </c:pt>
                <c:pt idx="245">
                  <c:v>1367704939.3</c:v>
                </c:pt>
                <c:pt idx="246">
                  <c:v>1369226478.05</c:v>
                </c:pt>
                <c:pt idx="247">
                  <c:v>1374015984.8799999</c:v>
                </c:pt>
                <c:pt idx="248">
                  <c:v>1375404522.6099999</c:v>
                </c:pt>
                <c:pt idx="249">
                  <c:v>1373941139.1299999</c:v>
                </c:pt>
                <c:pt idx="250">
                  <c:v>1368651374.48</c:v>
                </c:pt>
                <c:pt idx="251">
                  <c:v>1363307092.1499999</c:v>
                </c:pt>
                <c:pt idx="252">
                  <c:v>1361222474.01</c:v>
                </c:pt>
                <c:pt idx="253">
                  <c:v>1365873050.21</c:v>
                </c:pt>
                <c:pt idx="254">
                  <c:v>1365048471.04</c:v>
                </c:pt>
                <c:pt idx="255">
                  <c:v>1366283857.3799999</c:v>
                </c:pt>
                <c:pt idx="256">
                  <c:v>1363166446.97</c:v>
                </c:pt>
                <c:pt idx="257">
                  <c:v>1360700854.8199999</c:v>
                </c:pt>
                <c:pt idx="258">
                  <c:v>1353566249.1599996</c:v>
                </c:pt>
                <c:pt idx="259">
                  <c:v>1369724034.75</c:v>
                </c:pt>
                <c:pt idx="260">
                  <c:v>1365091469.29</c:v>
                </c:pt>
                <c:pt idx="261">
                  <c:v>1364552470.1199999</c:v>
                </c:pt>
                <c:pt idx="262">
                  <c:v>1369527273.1899996</c:v>
                </c:pt>
                <c:pt idx="263">
                  <c:v>1382205844.29</c:v>
                </c:pt>
                <c:pt idx="264">
                  <c:v>1389417032.9200001</c:v>
                </c:pt>
                <c:pt idx="265">
                  <c:v>1411889760.4300001</c:v>
                </c:pt>
                <c:pt idx="266">
                  <c:v>1429100375.96</c:v>
                </c:pt>
                <c:pt idx="267">
                  <c:v>1430332277.4100001</c:v>
                </c:pt>
                <c:pt idx="268">
                  <c:v>1413076671.24</c:v>
                </c:pt>
                <c:pt idx="269">
                  <c:v>1432313627.26</c:v>
                </c:pt>
                <c:pt idx="270">
                  <c:v>1428046564.1399999</c:v>
                </c:pt>
                <c:pt idx="271">
                  <c:v>1416356956.52</c:v>
                </c:pt>
                <c:pt idx="272">
                  <c:v>1382494804.05</c:v>
                </c:pt>
                <c:pt idx="273">
                  <c:v>1407572755.25</c:v>
                </c:pt>
                <c:pt idx="274">
                  <c:v>1419205728.8299999</c:v>
                </c:pt>
                <c:pt idx="275">
                  <c:v>1417513770.24</c:v>
                </c:pt>
                <c:pt idx="276">
                  <c:v>1437046033.6199999</c:v>
                </c:pt>
                <c:pt idx="277">
                  <c:v>1473430798.3599999</c:v>
                </c:pt>
                <c:pt idx="278">
                  <c:v>1470433792.9400001</c:v>
                </c:pt>
                <c:pt idx="279">
                  <c:v>1543475276.8299999</c:v>
                </c:pt>
                <c:pt idx="280">
                  <c:v>1553986815.8899999</c:v>
                </c:pt>
                <c:pt idx="281">
                  <c:v>1561299007.72</c:v>
                </c:pt>
                <c:pt idx="282">
                  <c:v>1551662036.4100001</c:v>
                </c:pt>
                <c:pt idx="283">
                  <c:v>1526503618.99</c:v>
                </c:pt>
                <c:pt idx="284">
                  <c:v>1494509780.6299999</c:v>
                </c:pt>
                <c:pt idx="285">
                  <c:v>1507903507.3399999</c:v>
                </c:pt>
                <c:pt idx="286">
                  <c:v>1528186424.8699999</c:v>
                </c:pt>
                <c:pt idx="287">
                  <c:v>1518370608.1299999</c:v>
                </c:pt>
                <c:pt idx="288">
                  <c:v>1535980948.22</c:v>
                </c:pt>
                <c:pt idx="289">
                  <c:v>1499955965.04</c:v>
                </c:pt>
                <c:pt idx="290">
                  <c:v>1477142659.6399999</c:v>
                </c:pt>
                <c:pt idx="291">
                  <c:v>1454296991.6099999</c:v>
                </c:pt>
                <c:pt idx="292">
                  <c:v>1450479698.4200001</c:v>
                </c:pt>
                <c:pt idx="293">
                  <c:v>1452543916.3</c:v>
                </c:pt>
                <c:pt idx="294">
                  <c:v>1449064207.99</c:v>
                </c:pt>
                <c:pt idx="295">
                  <c:v>1464266031.97</c:v>
                </c:pt>
                <c:pt idx="296">
                  <c:v>1452500920.9000001</c:v>
                </c:pt>
                <c:pt idx="297">
                  <c:v>1384469961.5699999</c:v>
                </c:pt>
                <c:pt idx="298">
                  <c:v>1397085800.6299999</c:v>
                </c:pt>
                <c:pt idx="299">
                  <c:v>1363722661.8899999</c:v>
                </c:pt>
                <c:pt idx="300">
                  <c:v>1321349161.1799996</c:v>
                </c:pt>
                <c:pt idx="301">
                  <c:v>1386568012</c:v>
                </c:pt>
                <c:pt idx="302">
                  <c:v>1394300801.74</c:v>
                </c:pt>
                <c:pt idx="303">
                  <c:v>1380772669.5999999</c:v>
                </c:pt>
                <c:pt idx="304">
                  <c:v>1383240447.7</c:v>
                </c:pt>
                <c:pt idx="305">
                  <c:v>1378449836.1099999</c:v>
                </c:pt>
                <c:pt idx="306">
                  <c:v>1355729377.0699999</c:v>
                </c:pt>
                <c:pt idx="307">
                  <c:v>1325646393.5599999</c:v>
                </c:pt>
                <c:pt idx="308">
                  <c:v>1312614204.3599999</c:v>
                </c:pt>
                <c:pt idx="309">
                  <c:v>1313180939.9300001</c:v>
                </c:pt>
                <c:pt idx="310">
                  <c:v>1338837319.5</c:v>
                </c:pt>
                <c:pt idx="311">
                  <c:v>1341008312.6299999</c:v>
                </c:pt>
                <c:pt idx="312">
                  <c:v>1348901478.1199999</c:v>
                </c:pt>
                <c:pt idx="313">
                  <c:v>1361077288.5799999</c:v>
                </c:pt>
                <c:pt idx="314">
                  <c:v>1367525808.1499999</c:v>
                </c:pt>
                <c:pt idx="315">
                  <c:v>1366690596.9000001</c:v>
                </c:pt>
                <c:pt idx="316">
                  <c:v>1365366365.96</c:v>
                </c:pt>
                <c:pt idx="317">
                  <c:v>1369754023.98</c:v>
                </c:pt>
                <c:pt idx="318">
                  <c:v>1387013521.28</c:v>
                </c:pt>
                <c:pt idx="319">
                  <c:v>1387971204.4100001</c:v>
                </c:pt>
                <c:pt idx="320">
                  <c:v>1384548880.4300001</c:v>
                </c:pt>
                <c:pt idx="321">
                  <c:v>1358097000.3699999</c:v>
                </c:pt>
                <c:pt idx="322">
                  <c:v>1375005499.3299999</c:v>
                </c:pt>
                <c:pt idx="323">
                  <c:v>1347771663.3099999</c:v>
                </c:pt>
                <c:pt idx="324">
                  <c:v>1315731731.04</c:v>
                </c:pt>
                <c:pt idx="325">
                  <c:v>1312853401.4400001</c:v>
                </c:pt>
                <c:pt idx="326">
                  <c:v>1302014661.9100001</c:v>
                </c:pt>
                <c:pt idx="327">
                  <c:v>1276290166.1099999</c:v>
                </c:pt>
                <c:pt idx="328">
                  <c:v>1274171389.6499999</c:v>
                </c:pt>
                <c:pt idx="329">
                  <c:v>1288791104.03</c:v>
                </c:pt>
                <c:pt idx="330">
                  <c:v>1349007174.03</c:v>
                </c:pt>
                <c:pt idx="331">
                  <c:v>1338154137.73</c:v>
                </c:pt>
                <c:pt idx="332">
                  <c:v>1360113087.1799996</c:v>
                </c:pt>
                <c:pt idx="333">
                  <c:v>1374389502.8199999</c:v>
                </c:pt>
                <c:pt idx="334">
                  <c:v>1386097227.4100001</c:v>
                </c:pt>
                <c:pt idx="335">
                  <c:v>1396729599.24</c:v>
                </c:pt>
                <c:pt idx="336">
                  <c:v>1429138457.6599996</c:v>
                </c:pt>
                <c:pt idx="337">
                  <c:v>1438312618.2</c:v>
                </c:pt>
                <c:pt idx="338">
                  <c:v>1427646368.9200001</c:v>
                </c:pt>
                <c:pt idx="339">
                  <c:v>1427646368.9200001</c:v>
                </c:pt>
                <c:pt idx="340">
                  <c:v>1442410614.52</c:v>
                </c:pt>
                <c:pt idx="341">
                  <c:v>1449045265.21</c:v>
                </c:pt>
                <c:pt idx="342">
                  <c:v>1390133506.8599999</c:v>
                </c:pt>
                <c:pt idx="343">
                  <c:v>1411579393.46</c:v>
                </c:pt>
                <c:pt idx="344">
                  <c:v>1376062739.8299999</c:v>
                </c:pt>
                <c:pt idx="345">
                  <c:v>1376385404.4300001</c:v>
                </c:pt>
                <c:pt idx="346">
                  <c:v>1433721269.24</c:v>
                </c:pt>
                <c:pt idx="347">
                  <c:v>1442413829.3699999</c:v>
                </c:pt>
                <c:pt idx="348">
                  <c:v>1447331029.2</c:v>
                </c:pt>
                <c:pt idx="349">
                  <c:v>1452502562.6499999</c:v>
                </c:pt>
                <c:pt idx="350">
                  <c:v>1457928228.3699999</c:v>
                </c:pt>
                <c:pt idx="351">
                  <c:v>1439674850.47</c:v>
                </c:pt>
                <c:pt idx="352">
                  <c:v>1442589518.1399999</c:v>
                </c:pt>
                <c:pt idx="353">
                  <c:v>1429906426.9000001</c:v>
                </c:pt>
                <c:pt idx="354">
                  <c:v>1429894357.6199999</c:v>
                </c:pt>
                <c:pt idx="355">
                  <c:v>1425338907.0999999</c:v>
                </c:pt>
                <c:pt idx="356">
                  <c:v>1505399430.1299999</c:v>
                </c:pt>
                <c:pt idx="357">
                  <c:v>1504440308.8599999</c:v>
                </c:pt>
                <c:pt idx="358">
                  <c:v>1531907841.3099999</c:v>
                </c:pt>
                <c:pt idx="359">
                  <c:v>1527227999.55</c:v>
                </c:pt>
                <c:pt idx="360">
                  <c:v>1526859387.5699999</c:v>
                </c:pt>
                <c:pt idx="361">
                  <c:v>1549707881.9400001</c:v>
                </c:pt>
                <c:pt idx="362">
                  <c:v>1509080317.8299999</c:v>
                </c:pt>
                <c:pt idx="363">
                  <c:v>1551354209.96</c:v>
                </c:pt>
                <c:pt idx="364">
                  <c:v>1511338368.27</c:v>
                </c:pt>
                <c:pt idx="365">
                  <c:v>1462123086.5799999</c:v>
                </c:pt>
                <c:pt idx="366">
                  <c:v>1515430046.29</c:v>
                </c:pt>
                <c:pt idx="367">
                  <c:v>1527996207.52</c:v>
                </c:pt>
                <c:pt idx="368">
                  <c:v>1543571072.0799999</c:v>
                </c:pt>
                <c:pt idx="369">
                  <c:v>1563676214.55</c:v>
                </c:pt>
                <c:pt idx="370">
                  <c:v>1573884508.3</c:v>
                </c:pt>
                <c:pt idx="371">
                  <c:v>1572077711.3</c:v>
                </c:pt>
                <c:pt idx="372">
                  <c:v>1547856246.1799996</c:v>
                </c:pt>
                <c:pt idx="373">
                  <c:v>1527806045.6299999</c:v>
                </c:pt>
                <c:pt idx="374">
                  <c:v>1528880802.71</c:v>
                </c:pt>
                <c:pt idx="375">
                  <c:v>1528406041.3599999</c:v>
                </c:pt>
                <c:pt idx="376">
                  <c:v>1531191732.1299999</c:v>
                </c:pt>
                <c:pt idx="377">
                  <c:v>1533614566.52</c:v>
                </c:pt>
                <c:pt idx="378">
                  <c:v>1530536655.8199999</c:v>
                </c:pt>
                <c:pt idx="379">
                  <c:v>1494455859.9400001</c:v>
                </c:pt>
              </c:numCache>
            </c:numRef>
          </c:val>
        </c:ser>
        <c:ser>
          <c:idx val="2"/>
          <c:order val="2"/>
          <c:tx>
            <c:strRef>
              <c:f>PIC!$D$1</c:f>
              <c:strCache>
                <c:ptCount val="1"/>
                <c:pt idx="0">
                  <c:v>4倍波动率组合</c:v>
                </c:pt>
              </c:strCache>
            </c:strRef>
          </c:tx>
          <c:spPr>
            <a:ln w="12700">
              <a:solidFill>
                <a:srgbClr val="00B0F0"/>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PIC!$D$2:$D$381</c:f>
              <c:numCache>
                <c:formatCode>General</c:formatCode>
                <c:ptCount val="380"/>
                <c:pt idx="0">
                  <c:v>1080366196.8699999</c:v>
                </c:pt>
                <c:pt idx="1">
                  <c:v>1081825565.78</c:v>
                </c:pt>
                <c:pt idx="2">
                  <c:v>1078796564.75</c:v>
                </c:pt>
                <c:pt idx="3">
                  <c:v>1070168087.4299989</c:v>
                </c:pt>
                <c:pt idx="4">
                  <c:v>1070075276.3599988</c:v>
                </c:pt>
                <c:pt idx="5">
                  <c:v>1064928858.03</c:v>
                </c:pt>
                <c:pt idx="6">
                  <c:v>1066280195.6799999</c:v>
                </c:pt>
                <c:pt idx="7">
                  <c:v>1064636167.15</c:v>
                </c:pt>
                <c:pt idx="8">
                  <c:v>1060089706.04</c:v>
                </c:pt>
                <c:pt idx="9">
                  <c:v>1051867753.55</c:v>
                </c:pt>
                <c:pt idx="10">
                  <c:v>1046655429.9</c:v>
                </c:pt>
                <c:pt idx="11">
                  <c:v>1053486521</c:v>
                </c:pt>
                <c:pt idx="12">
                  <c:v>1050165761.7800004</c:v>
                </c:pt>
                <c:pt idx="13">
                  <c:v>1052404762.01</c:v>
                </c:pt>
                <c:pt idx="14">
                  <c:v>1048881353.8399988</c:v>
                </c:pt>
                <c:pt idx="15">
                  <c:v>1051245856.2</c:v>
                </c:pt>
                <c:pt idx="16">
                  <c:v>1055761071.08</c:v>
                </c:pt>
                <c:pt idx="17">
                  <c:v>1058187581.74</c:v>
                </c:pt>
                <c:pt idx="18">
                  <c:v>1057975105.72</c:v>
                </c:pt>
                <c:pt idx="19">
                  <c:v>1057191414.6799999</c:v>
                </c:pt>
                <c:pt idx="20">
                  <c:v>1223922881.7</c:v>
                </c:pt>
                <c:pt idx="21">
                  <c:v>1226141873.5899999</c:v>
                </c:pt>
                <c:pt idx="22">
                  <c:v>1228259223.9400001</c:v>
                </c:pt>
                <c:pt idx="23">
                  <c:v>1244491624.21</c:v>
                </c:pt>
                <c:pt idx="24">
                  <c:v>1247067351.8699999</c:v>
                </c:pt>
                <c:pt idx="25">
                  <c:v>1250984458.24</c:v>
                </c:pt>
                <c:pt idx="26">
                  <c:v>1253412827.04</c:v>
                </c:pt>
                <c:pt idx="27">
                  <c:v>1061180096.3499988</c:v>
                </c:pt>
                <c:pt idx="28">
                  <c:v>1071088004.09</c:v>
                </c:pt>
                <c:pt idx="29">
                  <c:v>1076761581.9200001</c:v>
                </c:pt>
                <c:pt idx="30">
                  <c:v>1072566956.3399988</c:v>
                </c:pt>
                <c:pt idx="31">
                  <c:v>1073934560.21</c:v>
                </c:pt>
                <c:pt idx="32">
                  <c:v>1072085370.6700004</c:v>
                </c:pt>
                <c:pt idx="33">
                  <c:v>1078856810.54</c:v>
                </c:pt>
                <c:pt idx="34">
                  <c:v>1081250707.4300001</c:v>
                </c:pt>
                <c:pt idx="35">
                  <c:v>1080829257.96</c:v>
                </c:pt>
                <c:pt idx="36">
                  <c:v>1078721666.5799999</c:v>
                </c:pt>
                <c:pt idx="37">
                  <c:v>1079657925.1599996</c:v>
                </c:pt>
                <c:pt idx="38">
                  <c:v>1077871690.6199999</c:v>
                </c:pt>
                <c:pt idx="39">
                  <c:v>1079331878.01</c:v>
                </c:pt>
                <c:pt idx="40">
                  <c:v>1216756607.9100001</c:v>
                </c:pt>
                <c:pt idx="41">
                  <c:v>1211873841.0999999</c:v>
                </c:pt>
                <c:pt idx="42">
                  <c:v>1211691227.27</c:v>
                </c:pt>
                <c:pt idx="43">
                  <c:v>1204225525.76</c:v>
                </c:pt>
                <c:pt idx="44">
                  <c:v>1201169097.73</c:v>
                </c:pt>
                <c:pt idx="45">
                  <c:v>1254967175.3299999</c:v>
                </c:pt>
                <c:pt idx="46">
                  <c:v>1254384532.52</c:v>
                </c:pt>
                <c:pt idx="47">
                  <c:v>1253724776.8199999</c:v>
                </c:pt>
                <c:pt idx="48">
                  <c:v>1251295678.4100001</c:v>
                </c:pt>
                <c:pt idx="49">
                  <c:v>889209822.95999897</c:v>
                </c:pt>
                <c:pt idx="50">
                  <c:v>912004288.23000002</c:v>
                </c:pt>
                <c:pt idx="51">
                  <c:v>920604892.82999897</c:v>
                </c:pt>
                <c:pt idx="52">
                  <c:v>923879180.98000002</c:v>
                </c:pt>
                <c:pt idx="53">
                  <c:v>911592757.75</c:v>
                </c:pt>
                <c:pt idx="54">
                  <c:v>853675728.71000004</c:v>
                </c:pt>
                <c:pt idx="55">
                  <c:v>860590571.14999998</c:v>
                </c:pt>
                <c:pt idx="56">
                  <c:v>914385949.22000003</c:v>
                </c:pt>
                <c:pt idx="57">
                  <c:v>891846261.02999997</c:v>
                </c:pt>
                <c:pt idx="58">
                  <c:v>892528286.79000044</c:v>
                </c:pt>
                <c:pt idx="59">
                  <c:v>874935144.31999898</c:v>
                </c:pt>
                <c:pt idx="60">
                  <c:v>865307465.19000041</c:v>
                </c:pt>
                <c:pt idx="61">
                  <c:v>865626381.73000002</c:v>
                </c:pt>
                <c:pt idx="62">
                  <c:v>872373813.49000001</c:v>
                </c:pt>
                <c:pt idx="63">
                  <c:v>888110762.88999999</c:v>
                </c:pt>
                <c:pt idx="64">
                  <c:v>859147335.20000005</c:v>
                </c:pt>
                <c:pt idx="65">
                  <c:v>846271004.58000004</c:v>
                </c:pt>
                <c:pt idx="66">
                  <c:v>846271004.58000004</c:v>
                </c:pt>
                <c:pt idx="67">
                  <c:v>803646708.30999899</c:v>
                </c:pt>
                <c:pt idx="68">
                  <c:v>785207394.32999897</c:v>
                </c:pt>
                <c:pt idx="69">
                  <c:v>778420590.44000006</c:v>
                </c:pt>
                <c:pt idx="70">
                  <c:v>770926803.47000003</c:v>
                </c:pt>
                <c:pt idx="71">
                  <c:v>760548693.71000004</c:v>
                </c:pt>
                <c:pt idx="72">
                  <c:v>729059584.35999882</c:v>
                </c:pt>
                <c:pt idx="73">
                  <c:v>709831942.71000004</c:v>
                </c:pt>
                <c:pt idx="74">
                  <c:v>666201320.03999996</c:v>
                </c:pt>
                <c:pt idx="75">
                  <c:v>674587474.39999998</c:v>
                </c:pt>
                <c:pt idx="76">
                  <c:v>688214477.15999997</c:v>
                </c:pt>
                <c:pt idx="77">
                  <c:v>746094051.23000002</c:v>
                </c:pt>
                <c:pt idx="78">
                  <c:v>809929933.95999897</c:v>
                </c:pt>
                <c:pt idx="79">
                  <c:v>810976121.70000005</c:v>
                </c:pt>
                <c:pt idx="80">
                  <c:v>817653833.44000006</c:v>
                </c:pt>
                <c:pt idx="81">
                  <c:v>822132190.16999996</c:v>
                </c:pt>
                <c:pt idx="82">
                  <c:v>827743058.25</c:v>
                </c:pt>
                <c:pt idx="83">
                  <c:v>824422539.63999999</c:v>
                </c:pt>
                <c:pt idx="84">
                  <c:v>832723160.50999999</c:v>
                </c:pt>
                <c:pt idx="85">
                  <c:v>827792680.17999995</c:v>
                </c:pt>
                <c:pt idx="86">
                  <c:v>832120593.64999998</c:v>
                </c:pt>
                <c:pt idx="87">
                  <c:v>830254828.89999998</c:v>
                </c:pt>
                <c:pt idx="88">
                  <c:v>836496350.23000002</c:v>
                </c:pt>
                <c:pt idx="89">
                  <c:v>833815434.75</c:v>
                </c:pt>
                <c:pt idx="90">
                  <c:v>831580237.08000004</c:v>
                </c:pt>
                <c:pt idx="91">
                  <c:v>822992349.38999999</c:v>
                </c:pt>
                <c:pt idx="92">
                  <c:v>834318745.75</c:v>
                </c:pt>
                <c:pt idx="93">
                  <c:v>831256213.14999998</c:v>
                </c:pt>
                <c:pt idx="94">
                  <c:v>829926329.55999899</c:v>
                </c:pt>
                <c:pt idx="95">
                  <c:v>827225638.19000041</c:v>
                </c:pt>
                <c:pt idx="96">
                  <c:v>825012293.51999998</c:v>
                </c:pt>
                <c:pt idx="97">
                  <c:v>824295207.91999996</c:v>
                </c:pt>
                <c:pt idx="98">
                  <c:v>825943443.71000004</c:v>
                </c:pt>
                <c:pt idx="99">
                  <c:v>826738402.66999996</c:v>
                </c:pt>
                <c:pt idx="100">
                  <c:v>811690698.13</c:v>
                </c:pt>
                <c:pt idx="101">
                  <c:v>829450519.39999998</c:v>
                </c:pt>
                <c:pt idx="102">
                  <c:v>825289301.04999936</c:v>
                </c:pt>
                <c:pt idx="103">
                  <c:v>827380033.44000006</c:v>
                </c:pt>
                <c:pt idx="104">
                  <c:v>806423515.44000006</c:v>
                </c:pt>
                <c:pt idx="105">
                  <c:v>822226985.83999896</c:v>
                </c:pt>
                <c:pt idx="106">
                  <c:v>797934501.75999999</c:v>
                </c:pt>
                <c:pt idx="107">
                  <c:v>798392243.37</c:v>
                </c:pt>
                <c:pt idx="108">
                  <c:v>845174171.37</c:v>
                </c:pt>
                <c:pt idx="109">
                  <c:v>842133481.87</c:v>
                </c:pt>
                <c:pt idx="110">
                  <c:v>839221773.94000006</c:v>
                </c:pt>
                <c:pt idx="111">
                  <c:v>870650048.33999896</c:v>
                </c:pt>
                <c:pt idx="112">
                  <c:v>870650048.33999896</c:v>
                </c:pt>
                <c:pt idx="113">
                  <c:v>870650048.33999896</c:v>
                </c:pt>
                <c:pt idx="114">
                  <c:v>870650048.33999896</c:v>
                </c:pt>
                <c:pt idx="115">
                  <c:v>870650048.33999896</c:v>
                </c:pt>
                <c:pt idx="116">
                  <c:v>870650048.33999896</c:v>
                </c:pt>
                <c:pt idx="117">
                  <c:v>870650048.33999896</c:v>
                </c:pt>
                <c:pt idx="118">
                  <c:v>870650048.33999896</c:v>
                </c:pt>
                <c:pt idx="119">
                  <c:v>870650048.33999896</c:v>
                </c:pt>
                <c:pt idx="120">
                  <c:v>977908091.41999996</c:v>
                </c:pt>
                <c:pt idx="121">
                  <c:v>977908091.41999996</c:v>
                </c:pt>
                <c:pt idx="122">
                  <c:v>977908091.41999996</c:v>
                </c:pt>
                <c:pt idx="123">
                  <c:v>977908091.41999996</c:v>
                </c:pt>
                <c:pt idx="124">
                  <c:v>923915339.52999997</c:v>
                </c:pt>
                <c:pt idx="125">
                  <c:v>958123939.41999996</c:v>
                </c:pt>
                <c:pt idx="126">
                  <c:v>964514148.03999996</c:v>
                </c:pt>
                <c:pt idx="127">
                  <c:v>969083775.22000003</c:v>
                </c:pt>
                <c:pt idx="128">
                  <c:v>1000550170.74</c:v>
                </c:pt>
                <c:pt idx="129">
                  <c:v>997744683.25999999</c:v>
                </c:pt>
                <c:pt idx="130">
                  <c:v>1105979047.48</c:v>
                </c:pt>
                <c:pt idx="131">
                  <c:v>1100987716.8799999</c:v>
                </c:pt>
                <c:pt idx="132">
                  <c:v>1064789742.0700004</c:v>
                </c:pt>
                <c:pt idx="133">
                  <c:v>1061797408.12</c:v>
                </c:pt>
                <c:pt idx="134">
                  <c:v>1078091143.8599999</c:v>
                </c:pt>
                <c:pt idx="135">
                  <c:v>1074146902.97</c:v>
                </c:pt>
                <c:pt idx="136">
                  <c:v>1101925865.4200001</c:v>
                </c:pt>
                <c:pt idx="137">
                  <c:v>1101291814.4000001</c:v>
                </c:pt>
                <c:pt idx="138">
                  <c:v>1077712291.51</c:v>
                </c:pt>
                <c:pt idx="139">
                  <c:v>1073440178.62</c:v>
                </c:pt>
                <c:pt idx="140">
                  <c:v>1032922431.88</c:v>
                </c:pt>
                <c:pt idx="141">
                  <c:v>1032534546.21</c:v>
                </c:pt>
                <c:pt idx="142">
                  <c:v>1032873165.2900004</c:v>
                </c:pt>
                <c:pt idx="143">
                  <c:v>1030322261.04</c:v>
                </c:pt>
                <c:pt idx="144">
                  <c:v>1036315068.25</c:v>
                </c:pt>
                <c:pt idx="145">
                  <c:v>1012483317.6900004</c:v>
                </c:pt>
                <c:pt idx="146">
                  <c:v>1042492042.8</c:v>
                </c:pt>
                <c:pt idx="147">
                  <c:v>1093927556.73</c:v>
                </c:pt>
                <c:pt idx="148">
                  <c:v>1082594317.3099999</c:v>
                </c:pt>
                <c:pt idx="149">
                  <c:v>1079715250.47</c:v>
                </c:pt>
                <c:pt idx="150">
                  <c:v>1093079438.1499999</c:v>
                </c:pt>
                <c:pt idx="151">
                  <c:v>1091275140.25</c:v>
                </c:pt>
                <c:pt idx="152">
                  <c:v>1084683119.1099999</c:v>
                </c:pt>
                <c:pt idx="153">
                  <c:v>1098928362.7</c:v>
                </c:pt>
                <c:pt idx="154">
                  <c:v>1099350874.97</c:v>
                </c:pt>
                <c:pt idx="155">
                  <c:v>1099350874.97</c:v>
                </c:pt>
                <c:pt idx="156">
                  <c:v>1113314777.8799999</c:v>
                </c:pt>
                <c:pt idx="157">
                  <c:v>1115579594.73</c:v>
                </c:pt>
                <c:pt idx="158">
                  <c:v>1109249435.8499999</c:v>
                </c:pt>
                <c:pt idx="159">
                  <c:v>1142358255.9200001</c:v>
                </c:pt>
                <c:pt idx="160">
                  <c:v>1110190340.25</c:v>
                </c:pt>
                <c:pt idx="161">
                  <c:v>1105402942.29</c:v>
                </c:pt>
                <c:pt idx="162">
                  <c:v>1123063175.8099999</c:v>
                </c:pt>
                <c:pt idx="163">
                  <c:v>1132869816.6499999</c:v>
                </c:pt>
                <c:pt idx="164">
                  <c:v>1148962215.3299999</c:v>
                </c:pt>
                <c:pt idx="165">
                  <c:v>1171144142.1199999</c:v>
                </c:pt>
                <c:pt idx="166">
                  <c:v>1202052881.6599996</c:v>
                </c:pt>
                <c:pt idx="167">
                  <c:v>1206489495.8</c:v>
                </c:pt>
                <c:pt idx="168">
                  <c:v>1189808035.8699999</c:v>
                </c:pt>
                <c:pt idx="169">
                  <c:v>1166687861.45</c:v>
                </c:pt>
                <c:pt idx="170">
                  <c:v>1188059187.0599999</c:v>
                </c:pt>
                <c:pt idx="171">
                  <c:v>1214637631.4000001</c:v>
                </c:pt>
                <c:pt idx="172">
                  <c:v>1203839486.9000001</c:v>
                </c:pt>
                <c:pt idx="173">
                  <c:v>1157665412.6199999</c:v>
                </c:pt>
                <c:pt idx="174">
                  <c:v>1158940372.04</c:v>
                </c:pt>
                <c:pt idx="175">
                  <c:v>1167463803.8599999</c:v>
                </c:pt>
                <c:pt idx="176">
                  <c:v>1246568674.5799999</c:v>
                </c:pt>
                <c:pt idx="177">
                  <c:v>1205046777.55</c:v>
                </c:pt>
                <c:pt idx="178">
                  <c:v>1195620980.02</c:v>
                </c:pt>
                <c:pt idx="179">
                  <c:v>1162304718.1599996</c:v>
                </c:pt>
                <c:pt idx="180">
                  <c:v>1169150475.9200001</c:v>
                </c:pt>
                <c:pt idx="181">
                  <c:v>1172429041.6799996</c:v>
                </c:pt>
                <c:pt idx="182">
                  <c:v>1152515616.8799999</c:v>
                </c:pt>
                <c:pt idx="183">
                  <c:v>1213951388.49</c:v>
                </c:pt>
                <c:pt idx="184">
                  <c:v>1220153212.73</c:v>
                </c:pt>
                <c:pt idx="185">
                  <c:v>1218018057.3399999</c:v>
                </c:pt>
                <c:pt idx="186">
                  <c:v>1197328313.6099999</c:v>
                </c:pt>
                <c:pt idx="187">
                  <c:v>1226610949.5599999</c:v>
                </c:pt>
                <c:pt idx="188">
                  <c:v>1212790346.49</c:v>
                </c:pt>
                <c:pt idx="189">
                  <c:v>1205334871.0799999</c:v>
                </c:pt>
                <c:pt idx="190">
                  <c:v>1204144294.98</c:v>
                </c:pt>
                <c:pt idx="191">
                  <c:v>1209059819.6199999</c:v>
                </c:pt>
                <c:pt idx="192">
                  <c:v>1246508148.3399999</c:v>
                </c:pt>
                <c:pt idx="193">
                  <c:v>1270493018.3299999</c:v>
                </c:pt>
                <c:pt idx="194">
                  <c:v>1330818984.29</c:v>
                </c:pt>
                <c:pt idx="195">
                  <c:v>1351458192.96</c:v>
                </c:pt>
                <c:pt idx="196">
                  <c:v>1365649253.1899996</c:v>
                </c:pt>
                <c:pt idx="197">
                  <c:v>1378223062.75</c:v>
                </c:pt>
                <c:pt idx="198">
                  <c:v>1378488707.2</c:v>
                </c:pt>
                <c:pt idx="199">
                  <c:v>1390167508.5599999</c:v>
                </c:pt>
                <c:pt idx="200">
                  <c:v>1383424079.71</c:v>
                </c:pt>
                <c:pt idx="201">
                  <c:v>1358616716.98</c:v>
                </c:pt>
                <c:pt idx="202">
                  <c:v>1370903481.6799996</c:v>
                </c:pt>
                <c:pt idx="203">
                  <c:v>1445808208.95</c:v>
                </c:pt>
                <c:pt idx="204">
                  <c:v>1471413787.3399999</c:v>
                </c:pt>
                <c:pt idx="205">
                  <c:v>1467325547.21</c:v>
                </c:pt>
                <c:pt idx="206">
                  <c:v>1519856931.24</c:v>
                </c:pt>
                <c:pt idx="207">
                  <c:v>1486365511.6799996</c:v>
                </c:pt>
                <c:pt idx="208">
                  <c:v>1482729212.73</c:v>
                </c:pt>
                <c:pt idx="209">
                  <c:v>1530192293.9400001</c:v>
                </c:pt>
                <c:pt idx="210">
                  <c:v>1649285477.4100001</c:v>
                </c:pt>
                <c:pt idx="211">
                  <c:v>1651662234.22</c:v>
                </c:pt>
                <c:pt idx="212">
                  <c:v>1671080461.5</c:v>
                </c:pt>
                <c:pt idx="213">
                  <c:v>1642196414.03</c:v>
                </c:pt>
                <c:pt idx="214">
                  <c:v>1607639903.6499999</c:v>
                </c:pt>
                <c:pt idx="215">
                  <c:v>1607639903.6499999</c:v>
                </c:pt>
                <c:pt idx="216">
                  <c:v>1609103512.5999999</c:v>
                </c:pt>
                <c:pt idx="217">
                  <c:v>1592765862.71</c:v>
                </c:pt>
                <c:pt idx="218">
                  <c:v>1577921340.0799999</c:v>
                </c:pt>
                <c:pt idx="219">
                  <c:v>1564415904.02</c:v>
                </c:pt>
                <c:pt idx="220">
                  <c:v>1571538645.99</c:v>
                </c:pt>
                <c:pt idx="221">
                  <c:v>1603230902.27</c:v>
                </c:pt>
                <c:pt idx="222">
                  <c:v>1625580629.54</c:v>
                </c:pt>
                <c:pt idx="223">
                  <c:v>1624043569.76</c:v>
                </c:pt>
                <c:pt idx="224">
                  <c:v>1693616473.1699996</c:v>
                </c:pt>
                <c:pt idx="225">
                  <c:v>1682211369.73</c:v>
                </c:pt>
                <c:pt idx="226">
                  <c:v>1718153709.1599996</c:v>
                </c:pt>
                <c:pt idx="227">
                  <c:v>1759156811.99</c:v>
                </c:pt>
                <c:pt idx="228">
                  <c:v>1755313632.04</c:v>
                </c:pt>
                <c:pt idx="229">
                  <c:v>1693005909.6199999</c:v>
                </c:pt>
                <c:pt idx="230">
                  <c:v>1752817403.51</c:v>
                </c:pt>
                <c:pt idx="231">
                  <c:v>1788788493.79</c:v>
                </c:pt>
                <c:pt idx="232">
                  <c:v>1828166008.5699999</c:v>
                </c:pt>
                <c:pt idx="233">
                  <c:v>1849176084.51</c:v>
                </c:pt>
                <c:pt idx="234">
                  <c:v>1914616762.1499999</c:v>
                </c:pt>
                <c:pt idx="235">
                  <c:v>1924384049.9000001</c:v>
                </c:pt>
                <c:pt idx="236">
                  <c:v>1957176789.5899999</c:v>
                </c:pt>
                <c:pt idx="237">
                  <c:v>1910354112.5799999</c:v>
                </c:pt>
                <c:pt idx="238">
                  <c:v>1879926129.27</c:v>
                </c:pt>
                <c:pt idx="239">
                  <c:v>1879926129.27</c:v>
                </c:pt>
                <c:pt idx="240">
                  <c:v>1861634682.9300001</c:v>
                </c:pt>
                <c:pt idx="241">
                  <c:v>1861827966.9100001</c:v>
                </c:pt>
                <c:pt idx="242">
                  <c:v>1930412620.3499999</c:v>
                </c:pt>
                <c:pt idx="243">
                  <c:v>1916341301.3599999</c:v>
                </c:pt>
                <c:pt idx="244">
                  <c:v>1929790715.9400001</c:v>
                </c:pt>
                <c:pt idx="245">
                  <c:v>1927737478.3499999</c:v>
                </c:pt>
                <c:pt idx="246">
                  <c:v>1928454163.9300001</c:v>
                </c:pt>
                <c:pt idx="247">
                  <c:v>1905383240.4000001</c:v>
                </c:pt>
                <c:pt idx="248">
                  <c:v>1887242341.22</c:v>
                </c:pt>
                <c:pt idx="249">
                  <c:v>1893756039.6699996</c:v>
                </c:pt>
                <c:pt idx="250">
                  <c:v>1881368047.77</c:v>
                </c:pt>
                <c:pt idx="251">
                  <c:v>1882788720.21</c:v>
                </c:pt>
                <c:pt idx="252">
                  <c:v>1862567021.75</c:v>
                </c:pt>
                <c:pt idx="253">
                  <c:v>1867293509.3899999</c:v>
                </c:pt>
                <c:pt idx="254">
                  <c:v>1878172557</c:v>
                </c:pt>
                <c:pt idx="255">
                  <c:v>1896879263.8</c:v>
                </c:pt>
                <c:pt idx="256">
                  <c:v>1897120942.72</c:v>
                </c:pt>
                <c:pt idx="257">
                  <c:v>1897120942.72</c:v>
                </c:pt>
                <c:pt idx="258">
                  <c:v>1876531984.96</c:v>
                </c:pt>
                <c:pt idx="259">
                  <c:v>1935227866.1199999</c:v>
                </c:pt>
                <c:pt idx="260">
                  <c:v>1927460895.3799999</c:v>
                </c:pt>
                <c:pt idx="261">
                  <c:v>1932841458.9300001</c:v>
                </c:pt>
                <c:pt idx="262">
                  <c:v>1977648043.02</c:v>
                </c:pt>
                <c:pt idx="263">
                  <c:v>1989630390</c:v>
                </c:pt>
                <c:pt idx="264">
                  <c:v>2018485285.27</c:v>
                </c:pt>
                <c:pt idx="265">
                  <c:v>2072342758.6399999</c:v>
                </c:pt>
                <c:pt idx="266">
                  <c:v>2123885447.3599999</c:v>
                </c:pt>
                <c:pt idx="267">
                  <c:v>2133382285.26</c:v>
                </c:pt>
                <c:pt idx="268">
                  <c:v>2113415179.73</c:v>
                </c:pt>
                <c:pt idx="269">
                  <c:v>2148056735.0999999</c:v>
                </c:pt>
                <c:pt idx="270">
                  <c:v>2161991135.4899998</c:v>
                </c:pt>
                <c:pt idx="271">
                  <c:v>2143029815.53</c:v>
                </c:pt>
                <c:pt idx="272">
                  <c:v>2082911808.6799996</c:v>
                </c:pt>
                <c:pt idx="273">
                  <c:v>2121848486.6499999</c:v>
                </c:pt>
                <c:pt idx="274">
                  <c:v>2168587649.6999998</c:v>
                </c:pt>
                <c:pt idx="275">
                  <c:v>2169688062.9499998</c:v>
                </c:pt>
                <c:pt idx="276">
                  <c:v>2242121406.3899999</c:v>
                </c:pt>
                <c:pt idx="277">
                  <c:v>2358062050.2199998</c:v>
                </c:pt>
                <c:pt idx="278">
                  <c:v>2319909938.6999998</c:v>
                </c:pt>
                <c:pt idx="279">
                  <c:v>2450642850.8299999</c:v>
                </c:pt>
                <c:pt idx="280">
                  <c:v>2463135044.8099999</c:v>
                </c:pt>
                <c:pt idx="281">
                  <c:v>2500010354.5599999</c:v>
                </c:pt>
                <c:pt idx="282">
                  <c:v>2483546798.02</c:v>
                </c:pt>
                <c:pt idx="283">
                  <c:v>2441717488.6700001</c:v>
                </c:pt>
                <c:pt idx="284">
                  <c:v>2383287048.8600001</c:v>
                </c:pt>
                <c:pt idx="285">
                  <c:v>2418884871.3299999</c:v>
                </c:pt>
                <c:pt idx="286">
                  <c:v>2436493006.6500001</c:v>
                </c:pt>
                <c:pt idx="287">
                  <c:v>2399826134.4899998</c:v>
                </c:pt>
                <c:pt idx="288">
                  <c:v>2464022499.6799998</c:v>
                </c:pt>
                <c:pt idx="289">
                  <c:v>2405930397.1100001</c:v>
                </c:pt>
                <c:pt idx="290">
                  <c:v>2375582825.3899999</c:v>
                </c:pt>
                <c:pt idx="291">
                  <c:v>2322375760.7799993</c:v>
                </c:pt>
                <c:pt idx="292">
                  <c:v>2319767780.73</c:v>
                </c:pt>
                <c:pt idx="293">
                  <c:v>2321227906.3000002</c:v>
                </c:pt>
                <c:pt idx="294">
                  <c:v>2317792847.1599998</c:v>
                </c:pt>
                <c:pt idx="295">
                  <c:v>2329798981.5900002</c:v>
                </c:pt>
                <c:pt idx="296">
                  <c:v>2285578213.6599998</c:v>
                </c:pt>
                <c:pt idx="297">
                  <c:v>2172909453.4899998</c:v>
                </c:pt>
                <c:pt idx="298">
                  <c:v>2204248067.3800001</c:v>
                </c:pt>
                <c:pt idx="299">
                  <c:v>2147794534.6100001</c:v>
                </c:pt>
                <c:pt idx="300">
                  <c:v>2075398414.1399999</c:v>
                </c:pt>
                <c:pt idx="301">
                  <c:v>2249727266.0599999</c:v>
                </c:pt>
                <c:pt idx="302">
                  <c:v>2287824405.2799993</c:v>
                </c:pt>
                <c:pt idx="303">
                  <c:v>2240661741.8499999</c:v>
                </c:pt>
                <c:pt idx="304">
                  <c:v>2238852772.0900002</c:v>
                </c:pt>
                <c:pt idx="305">
                  <c:v>2208452458.4000001</c:v>
                </c:pt>
                <c:pt idx="306">
                  <c:v>2114630633.1799996</c:v>
                </c:pt>
                <c:pt idx="307">
                  <c:v>1985511214.71</c:v>
                </c:pt>
                <c:pt idx="308">
                  <c:v>1954237703.98</c:v>
                </c:pt>
                <c:pt idx="309">
                  <c:v>1990256756.3699999</c:v>
                </c:pt>
                <c:pt idx="310">
                  <c:v>2090412824.9100001</c:v>
                </c:pt>
                <c:pt idx="311">
                  <c:v>2099242203.3599999</c:v>
                </c:pt>
                <c:pt idx="312">
                  <c:v>2104749915.9200001</c:v>
                </c:pt>
                <c:pt idx="313">
                  <c:v>2168541071.3600001</c:v>
                </c:pt>
                <c:pt idx="314">
                  <c:v>2204840191.1199999</c:v>
                </c:pt>
                <c:pt idx="315">
                  <c:v>2190825734.3499999</c:v>
                </c:pt>
                <c:pt idx="316">
                  <c:v>2214937872.1700001</c:v>
                </c:pt>
                <c:pt idx="317">
                  <c:v>2239726458.3000002</c:v>
                </c:pt>
                <c:pt idx="318">
                  <c:v>2264199432.7799993</c:v>
                </c:pt>
                <c:pt idx="319">
                  <c:v>2253417155.54</c:v>
                </c:pt>
                <c:pt idx="320">
                  <c:v>2244884411.5999999</c:v>
                </c:pt>
                <c:pt idx="321">
                  <c:v>2185573358.5999999</c:v>
                </c:pt>
                <c:pt idx="322">
                  <c:v>2216000214.6900001</c:v>
                </c:pt>
                <c:pt idx="323">
                  <c:v>2149699169.71</c:v>
                </c:pt>
                <c:pt idx="324">
                  <c:v>2075701494.3299999</c:v>
                </c:pt>
                <c:pt idx="325">
                  <c:v>2072046810.28</c:v>
                </c:pt>
                <c:pt idx="326">
                  <c:v>2054961843.1099999</c:v>
                </c:pt>
                <c:pt idx="327">
                  <c:v>1993090926.26</c:v>
                </c:pt>
                <c:pt idx="328">
                  <c:v>1985118605.73</c:v>
                </c:pt>
                <c:pt idx="329">
                  <c:v>2011521757.76</c:v>
                </c:pt>
                <c:pt idx="330">
                  <c:v>2143762088.74</c:v>
                </c:pt>
                <c:pt idx="331">
                  <c:v>2125349680.0599999</c:v>
                </c:pt>
                <c:pt idx="332">
                  <c:v>2175681185.3499999</c:v>
                </c:pt>
                <c:pt idx="333">
                  <c:v>2219838661.0100002</c:v>
                </c:pt>
                <c:pt idx="334">
                  <c:v>2249062494.5300002</c:v>
                </c:pt>
                <c:pt idx="335">
                  <c:v>2285034421.0300002</c:v>
                </c:pt>
                <c:pt idx="336">
                  <c:v>2352052322.0700002</c:v>
                </c:pt>
                <c:pt idx="337">
                  <c:v>2361685476.5300002</c:v>
                </c:pt>
                <c:pt idx="338">
                  <c:v>2342202773.4899998</c:v>
                </c:pt>
                <c:pt idx="339">
                  <c:v>2342202773.4899998</c:v>
                </c:pt>
                <c:pt idx="340">
                  <c:v>2369793626.6199999</c:v>
                </c:pt>
                <c:pt idx="341">
                  <c:v>2373969343.6599998</c:v>
                </c:pt>
                <c:pt idx="342">
                  <c:v>2267839669.1100001</c:v>
                </c:pt>
                <c:pt idx="343">
                  <c:v>2308902968.9299998</c:v>
                </c:pt>
                <c:pt idx="344">
                  <c:v>2228954804.71</c:v>
                </c:pt>
                <c:pt idx="345">
                  <c:v>2229484158.9699998</c:v>
                </c:pt>
                <c:pt idx="346">
                  <c:v>2330385438.6900001</c:v>
                </c:pt>
                <c:pt idx="347">
                  <c:v>2345530396.6399999</c:v>
                </c:pt>
                <c:pt idx="348">
                  <c:v>2357590415.6399999</c:v>
                </c:pt>
                <c:pt idx="349">
                  <c:v>2366542500.5700002</c:v>
                </c:pt>
                <c:pt idx="350">
                  <c:v>2366542500.5700002</c:v>
                </c:pt>
                <c:pt idx="351">
                  <c:v>2347748317.0300002</c:v>
                </c:pt>
                <c:pt idx="352">
                  <c:v>2351897222.8400002</c:v>
                </c:pt>
                <c:pt idx="353">
                  <c:v>2325346015.5500002</c:v>
                </c:pt>
                <c:pt idx="354">
                  <c:v>2325326215.0999999</c:v>
                </c:pt>
                <c:pt idx="355">
                  <c:v>2315318702.3299999</c:v>
                </c:pt>
                <c:pt idx="356">
                  <c:v>2469714464.9099998</c:v>
                </c:pt>
                <c:pt idx="357">
                  <c:v>2464509658.9200001</c:v>
                </c:pt>
                <c:pt idx="358">
                  <c:v>2522169079.2799993</c:v>
                </c:pt>
                <c:pt idx="359">
                  <c:v>2529067432.1999998</c:v>
                </c:pt>
                <c:pt idx="360">
                  <c:v>2528573844.79</c:v>
                </c:pt>
                <c:pt idx="361">
                  <c:v>2567053889.6599998</c:v>
                </c:pt>
                <c:pt idx="362">
                  <c:v>2498733939.6799998</c:v>
                </c:pt>
                <c:pt idx="363">
                  <c:v>2580042482.0799999</c:v>
                </c:pt>
                <c:pt idx="364">
                  <c:v>2503792566.9499998</c:v>
                </c:pt>
                <c:pt idx="365">
                  <c:v>2424448706.7599998</c:v>
                </c:pt>
                <c:pt idx="366">
                  <c:v>2527836170.4099998</c:v>
                </c:pt>
                <c:pt idx="367">
                  <c:v>2552155479.3200002</c:v>
                </c:pt>
                <c:pt idx="368">
                  <c:v>2573016144.9699998</c:v>
                </c:pt>
                <c:pt idx="369">
                  <c:v>2602784479.1799998</c:v>
                </c:pt>
                <c:pt idx="370">
                  <c:v>2631510262.4200001</c:v>
                </c:pt>
                <c:pt idx="371">
                  <c:v>2627112633.21</c:v>
                </c:pt>
                <c:pt idx="372">
                  <c:v>2582067489.5700002</c:v>
                </c:pt>
                <c:pt idx="373">
                  <c:v>2545203323.9400001</c:v>
                </c:pt>
                <c:pt idx="374">
                  <c:v>2545157481.1100001</c:v>
                </c:pt>
                <c:pt idx="375">
                  <c:v>2542153658.5799999</c:v>
                </c:pt>
                <c:pt idx="376">
                  <c:v>2548387399.96</c:v>
                </c:pt>
                <c:pt idx="377">
                  <c:v>2555686946.7199998</c:v>
                </c:pt>
                <c:pt idx="378">
                  <c:v>2548510977.7199998</c:v>
                </c:pt>
                <c:pt idx="379">
                  <c:v>2486958501.02</c:v>
                </c:pt>
              </c:numCache>
            </c:numRef>
          </c:val>
        </c:ser>
        <c:ser>
          <c:idx val="3"/>
          <c:order val="3"/>
          <c:tx>
            <c:strRef>
              <c:f>PIC!$E$1</c:f>
              <c:strCache>
                <c:ptCount val="1"/>
                <c:pt idx="0">
                  <c:v>5倍波动率组合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PIC!$E$2:$E$381</c:f>
              <c:numCache>
                <c:formatCode>General</c:formatCode>
                <c:ptCount val="380"/>
                <c:pt idx="0">
                  <c:v>1080366196.8699999</c:v>
                </c:pt>
                <c:pt idx="1">
                  <c:v>1081825565.78</c:v>
                </c:pt>
                <c:pt idx="2">
                  <c:v>1078796564.75</c:v>
                </c:pt>
                <c:pt idx="3">
                  <c:v>1070168087.4299989</c:v>
                </c:pt>
                <c:pt idx="4">
                  <c:v>1070075276.3599988</c:v>
                </c:pt>
                <c:pt idx="5">
                  <c:v>1064928858.03</c:v>
                </c:pt>
                <c:pt idx="6">
                  <c:v>1066280195.6799999</c:v>
                </c:pt>
                <c:pt idx="7">
                  <c:v>1064636167.15</c:v>
                </c:pt>
                <c:pt idx="8">
                  <c:v>1060089706.04</c:v>
                </c:pt>
                <c:pt idx="9">
                  <c:v>1056785053.08</c:v>
                </c:pt>
                <c:pt idx="10">
                  <c:v>1050573659.1</c:v>
                </c:pt>
                <c:pt idx="11">
                  <c:v>1051368618.53</c:v>
                </c:pt>
                <c:pt idx="12">
                  <c:v>1048047859.3099989</c:v>
                </c:pt>
                <c:pt idx="13">
                  <c:v>1050286859.54</c:v>
                </c:pt>
                <c:pt idx="14">
                  <c:v>1046763451.37</c:v>
                </c:pt>
                <c:pt idx="15">
                  <c:v>1049127953.73</c:v>
                </c:pt>
                <c:pt idx="16">
                  <c:v>1053643168.61</c:v>
                </c:pt>
                <c:pt idx="17">
                  <c:v>1056069679.2700011</c:v>
                </c:pt>
                <c:pt idx="18">
                  <c:v>1053800010.7900004</c:v>
                </c:pt>
                <c:pt idx="19">
                  <c:v>1052503990.59</c:v>
                </c:pt>
                <c:pt idx="20">
                  <c:v>1216052074.45</c:v>
                </c:pt>
                <c:pt idx="21">
                  <c:v>1218477992.1599996</c:v>
                </c:pt>
                <c:pt idx="22">
                  <c:v>1220076833.74</c:v>
                </c:pt>
                <c:pt idx="23">
                  <c:v>1212422516.9200001</c:v>
                </c:pt>
                <c:pt idx="24">
                  <c:v>1215374867.8599999</c:v>
                </c:pt>
                <c:pt idx="25">
                  <c:v>1220731191.22</c:v>
                </c:pt>
                <c:pt idx="26">
                  <c:v>1223759916.76</c:v>
                </c:pt>
                <c:pt idx="27">
                  <c:v>1054240933.53</c:v>
                </c:pt>
                <c:pt idx="28">
                  <c:v>1063952020.1799999</c:v>
                </c:pt>
                <c:pt idx="29">
                  <c:v>1069355872.2900004</c:v>
                </c:pt>
                <c:pt idx="30">
                  <c:v>1062983166.15</c:v>
                </c:pt>
                <c:pt idx="31">
                  <c:v>1054372392.23</c:v>
                </c:pt>
                <c:pt idx="32">
                  <c:v>1051033340.09</c:v>
                </c:pt>
                <c:pt idx="33">
                  <c:v>1062183145.88</c:v>
                </c:pt>
                <c:pt idx="34">
                  <c:v>1067251227.75</c:v>
                </c:pt>
                <c:pt idx="35">
                  <c:v>1066938424.98</c:v>
                </c:pt>
                <c:pt idx="36">
                  <c:v>1062359720.949999</c:v>
                </c:pt>
                <c:pt idx="37">
                  <c:v>1064398162.0700004</c:v>
                </c:pt>
                <c:pt idx="38">
                  <c:v>1060908224.41</c:v>
                </c:pt>
                <c:pt idx="39">
                  <c:v>1063063051.1900004</c:v>
                </c:pt>
                <c:pt idx="40">
                  <c:v>1181770337.9300001</c:v>
                </c:pt>
                <c:pt idx="41">
                  <c:v>1175501394.1199999</c:v>
                </c:pt>
                <c:pt idx="42">
                  <c:v>1175327722.28</c:v>
                </c:pt>
                <c:pt idx="43">
                  <c:v>1164267672.3299999</c:v>
                </c:pt>
                <c:pt idx="44">
                  <c:v>1160023125.1699996</c:v>
                </c:pt>
                <c:pt idx="45">
                  <c:v>1147818066.28</c:v>
                </c:pt>
                <c:pt idx="46">
                  <c:v>1147238011.5</c:v>
                </c:pt>
                <c:pt idx="47">
                  <c:v>1147120334.72</c:v>
                </c:pt>
                <c:pt idx="48">
                  <c:v>1143113182.1099999</c:v>
                </c:pt>
                <c:pt idx="49">
                  <c:v>905221100.17999995</c:v>
                </c:pt>
                <c:pt idx="50">
                  <c:v>921882074.00999999</c:v>
                </c:pt>
                <c:pt idx="51">
                  <c:v>928478296.70000005</c:v>
                </c:pt>
                <c:pt idx="52">
                  <c:v>932001735.71000004</c:v>
                </c:pt>
                <c:pt idx="53">
                  <c:v>921335935.74000001</c:v>
                </c:pt>
                <c:pt idx="54">
                  <c:v>869963973.52999997</c:v>
                </c:pt>
                <c:pt idx="55">
                  <c:v>876492624.04999936</c:v>
                </c:pt>
                <c:pt idx="56">
                  <c:v>923436483.94999897</c:v>
                </c:pt>
                <c:pt idx="57">
                  <c:v>903538363.07000005</c:v>
                </c:pt>
                <c:pt idx="58">
                  <c:v>903687601.09000003</c:v>
                </c:pt>
                <c:pt idx="59">
                  <c:v>889118076.72000003</c:v>
                </c:pt>
                <c:pt idx="60">
                  <c:v>880879119.58000004</c:v>
                </c:pt>
                <c:pt idx="61">
                  <c:v>880735985.54999936</c:v>
                </c:pt>
                <c:pt idx="62">
                  <c:v>885831216.85999882</c:v>
                </c:pt>
                <c:pt idx="63">
                  <c:v>901857439.29000044</c:v>
                </c:pt>
                <c:pt idx="64">
                  <c:v>879466063.25</c:v>
                </c:pt>
                <c:pt idx="65">
                  <c:v>868930628.59000003</c:v>
                </c:pt>
                <c:pt idx="66">
                  <c:v>863596861.60000002</c:v>
                </c:pt>
                <c:pt idx="67">
                  <c:v>822519731.57000005</c:v>
                </c:pt>
                <c:pt idx="68">
                  <c:v>802030885.94000006</c:v>
                </c:pt>
                <c:pt idx="69">
                  <c:v>794338740.08000004</c:v>
                </c:pt>
                <c:pt idx="70">
                  <c:v>787655247.25999999</c:v>
                </c:pt>
                <c:pt idx="71">
                  <c:v>778034586.22000003</c:v>
                </c:pt>
                <c:pt idx="72">
                  <c:v>761038185.79999995</c:v>
                </c:pt>
                <c:pt idx="73">
                  <c:v>754143242.63999999</c:v>
                </c:pt>
                <c:pt idx="74">
                  <c:v>710331177.78000045</c:v>
                </c:pt>
                <c:pt idx="75">
                  <c:v>716505135.53999996</c:v>
                </c:pt>
                <c:pt idx="76">
                  <c:v>728477860.67999995</c:v>
                </c:pt>
                <c:pt idx="77">
                  <c:v>784399277.23000002</c:v>
                </c:pt>
                <c:pt idx="78">
                  <c:v>846032791.57000005</c:v>
                </c:pt>
                <c:pt idx="79">
                  <c:v>847879597.64999998</c:v>
                </c:pt>
                <c:pt idx="80">
                  <c:v>862095495.99000001</c:v>
                </c:pt>
                <c:pt idx="81">
                  <c:v>872511240.63999999</c:v>
                </c:pt>
                <c:pt idx="82">
                  <c:v>878160783.29000044</c:v>
                </c:pt>
                <c:pt idx="83">
                  <c:v>852348794.07000005</c:v>
                </c:pt>
                <c:pt idx="84">
                  <c:v>846977848.71000004</c:v>
                </c:pt>
                <c:pt idx="85">
                  <c:v>833811240.48000002</c:v>
                </c:pt>
                <c:pt idx="86">
                  <c:v>830380480.38999999</c:v>
                </c:pt>
                <c:pt idx="87">
                  <c:v>812717070.66999996</c:v>
                </c:pt>
                <c:pt idx="88">
                  <c:v>818581490.51999998</c:v>
                </c:pt>
                <c:pt idx="89">
                  <c:v>812546981.50999999</c:v>
                </c:pt>
                <c:pt idx="90">
                  <c:v>808940642.99000001</c:v>
                </c:pt>
                <c:pt idx="91">
                  <c:v>802123769.09000003</c:v>
                </c:pt>
                <c:pt idx="92">
                  <c:v>792598871.85999882</c:v>
                </c:pt>
                <c:pt idx="93">
                  <c:v>801056415.01999998</c:v>
                </c:pt>
                <c:pt idx="94">
                  <c:v>805487818.33999896</c:v>
                </c:pt>
                <c:pt idx="95">
                  <c:v>798432968.92999899</c:v>
                </c:pt>
                <c:pt idx="96">
                  <c:v>802058620.20000005</c:v>
                </c:pt>
                <c:pt idx="97">
                  <c:v>795410152.40999997</c:v>
                </c:pt>
                <c:pt idx="98">
                  <c:v>780126758.54999936</c:v>
                </c:pt>
                <c:pt idx="99">
                  <c:v>787003210.50999999</c:v>
                </c:pt>
                <c:pt idx="100">
                  <c:v>770234640.10000002</c:v>
                </c:pt>
                <c:pt idx="101">
                  <c:v>791599959.84999883</c:v>
                </c:pt>
                <c:pt idx="102">
                  <c:v>786419149.01999998</c:v>
                </c:pt>
                <c:pt idx="103">
                  <c:v>787918560.17999995</c:v>
                </c:pt>
                <c:pt idx="104">
                  <c:v>763674090.92999899</c:v>
                </c:pt>
                <c:pt idx="105">
                  <c:v>778803403.01999998</c:v>
                </c:pt>
                <c:pt idx="106">
                  <c:v>758246475.63</c:v>
                </c:pt>
                <c:pt idx="107">
                  <c:v>758337844.37</c:v>
                </c:pt>
                <c:pt idx="108">
                  <c:v>799945772.94000006</c:v>
                </c:pt>
                <c:pt idx="109">
                  <c:v>799794539.30999899</c:v>
                </c:pt>
                <c:pt idx="110">
                  <c:v>798112393.13</c:v>
                </c:pt>
                <c:pt idx="111">
                  <c:v>833557945.51999998</c:v>
                </c:pt>
                <c:pt idx="112">
                  <c:v>841942933.83999896</c:v>
                </c:pt>
                <c:pt idx="113">
                  <c:v>843718502.34999883</c:v>
                </c:pt>
                <c:pt idx="114">
                  <c:v>809585029.51999998</c:v>
                </c:pt>
                <c:pt idx="115">
                  <c:v>829355673.19000041</c:v>
                </c:pt>
                <c:pt idx="116">
                  <c:v>823665623.75</c:v>
                </c:pt>
                <c:pt idx="117">
                  <c:v>819067622.35999882</c:v>
                </c:pt>
                <c:pt idx="118">
                  <c:v>813395139.98000002</c:v>
                </c:pt>
                <c:pt idx="119">
                  <c:v>811642821.25</c:v>
                </c:pt>
                <c:pt idx="120">
                  <c:v>890178142.92999899</c:v>
                </c:pt>
                <c:pt idx="121">
                  <c:v>888722154.12</c:v>
                </c:pt>
                <c:pt idx="122">
                  <c:v>888415944.40999997</c:v>
                </c:pt>
                <c:pt idx="123">
                  <c:v>886567018.87</c:v>
                </c:pt>
                <c:pt idx="124">
                  <c:v>888242947.60000002</c:v>
                </c:pt>
                <c:pt idx="125">
                  <c:v>922163406.5</c:v>
                </c:pt>
                <c:pt idx="126">
                  <c:v>929342077.83999896</c:v>
                </c:pt>
                <c:pt idx="127">
                  <c:v>932422383.90999997</c:v>
                </c:pt>
                <c:pt idx="128">
                  <c:v>952142683.70000005</c:v>
                </c:pt>
                <c:pt idx="129">
                  <c:v>952142683.70000005</c:v>
                </c:pt>
                <c:pt idx="130">
                  <c:v>963486539.69000041</c:v>
                </c:pt>
                <c:pt idx="131">
                  <c:v>963486539.69000041</c:v>
                </c:pt>
                <c:pt idx="132">
                  <c:v>963486539.69000041</c:v>
                </c:pt>
                <c:pt idx="133">
                  <c:v>1053220402.61</c:v>
                </c:pt>
                <c:pt idx="134">
                  <c:v>1053220402.61</c:v>
                </c:pt>
                <c:pt idx="135">
                  <c:v>1053220402.61</c:v>
                </c:pt>
                <c:pt idx="136">
                  <c:v>1053220402.61</c:v>
                </c:pt>
                <c:pt idx="137">
                  <c:v>1053220402.61</c:v>
                </c:pt>
                <c:pt idx="138">
                  <c:v>1053220402.61</c:v>
                </c:pt>
                <c:pt idx="139">
                  <c:v>1034082096.39</c:v>
                </c:pt>
                <c:pt idx="140">
                  <c:v>990060950.37</c:v>
                </c:pt>
                <c:pt idx="141">
                  <c:v>990357823.48000002</c:v>
                </c:pt>
                <c:pt idx="142">
                  <c:v>990356630.03999996</c:v>
                </c:pt>
                <c:pt idx="143">
                  <c:v>988970480.60000002</c:v>
                </c:pt>
                <c:pt idx="144">
                  <c:v>987852365.79000044</c:v>
                </c:pt>
                <c:pt idx="145">
                  <c:v>969852055.21000004</c:v>
                </c:pt>
                <c:pt idx="146">
                  <c:v>992610869.32999897</c:v>
                </c:pt>
                <c:pt idx="147">
                  <c:v>1033448535.59</c:v>
                </c:pt>
                <c:pt idx="148">
                  <c:v>1024335677.949999</c:v>
                </c:pt>
                <c:pt idx="149">
                  <c:v>1022918264.72</c:v>
                </c:pt>
                <c:pt idx="150">
                  <c:v>1033160148.15</c:v>
                </c:pt>
                <c:pt idx="151">
                  <c:v>1030471164.41</c:v>
                </c:pt>
                <c:pt idx="152">
                  <c:v>1025687051.449999</c:v>
                </c:pt>
                <c:pt idx="153">
                  <c:v>1033482850.4</c:v>
                </c:pt>
                <c:pt idx="154">
                  <c:v>1032259831.03</c:v>
                </c:pt>
                <c:pt idx="155">
                  <c:v>1032259831.03</c:v>
                </c:pt>
                <c:pt idx="156">
                  <c:v>1045197297.7700011</c:v>
                </c:pt>
                <c:pt idx="157">
                  <c:v>1046455385.48</c:v>
                </c:pt>
                <c:pt idx="158">
                  <c:v>1040149709.41</c:v>
                </c:pt>
                <c:pt idx="159">
                  <c:v>1066172635.74</c:v>
                </c:pt>
                <c:pt idx="160">
                  <c:v>1012588371.2</c:v>
                </c:pt>
                <c:pt idx="161">
                  <c:v>1008404286.3099989</c:v>
                </c:pt>
                <c:pt idx="162">
                  <c:v>1020509357.59</c:v>
                </c:pt>
                <c:pt idx="163">
                  <c:v>1029255590.3599988</c:v>
                </c:pt>
                <c:pt idx="164">
                  <c:v>1042678907.2</c:v>
                </c:pt>
                <c:pt idx="165">
                  <c:v>1061692595.5</c:v>
                </c:pt>
                <c:pt idx="166">
                  <c:v>1088295416.3699999</c:v>
                </c:pt>
                <c:pt idx="167">
                  <c:v>1092052778.54</c:v>
                </c:pt>
                <c:pt idx="168">
                  <c:v>1078307278.1099999</c:v>
                </c:pt>
                <c:pt idx="169">
                  <c:v>1058370197.66</c:v>
                </c:pt>
                <c:pt idx="170">
                  <c:v>1077208727.78</c:v>
                </c:pt>
                <c:pt idx="171">
                  <c:v>1097839912.03</c:v>
                </c:pt>
                <c:pt idx="172">
                  <c:v>1088253303.8199999</c:v>
                </c:pt>
                <c:pt idx="173">
                  <c:v>1049027531.9599988</c:v>
                </c:pt>
                <c:pt idx="174">
                  <c:v>1049614019.03</c:v>
                </c:pt>
                <c:pt idx="175">
                  <c:v>1056386993.8499988</c:v>
                </c:pt>
                <c:pt idx="176">
                  <c:v>1131542584.76</c:v>
                </c:pt>
                <c:pt idx="177">
                  <c:v>1095657299.3899999</c:v>
                </c:pt>
                <c:pt idx="178">
                  <c:v>1087920293.01</c:v>
                </c:pt>
                <c:pt idx="179">
                  <c:v>1059095623.15</c:v>
                </c:pt>
                <c:pt idx="180">
                  <c:v>1065104419.8299989</c:v>
                </c:pt>
                <c:pt idx="181">
                  <c:v>1070843696.97</c:v>
                </c:pt>
                <c:pt idx="182">
                  <c:v>1052091614.6700004</c:v>
                </c:pt>
                <c:pt idx="183">
                  <c:v>1119949853.46</c:v>
                </c:pt>
                <c:pt idx="184">
                  <c:v>1126113359.5699999</c:v>
                </c:pt>
                <c:pt idx="185">
                  <c:v>1124997266.1099999</c:v>
                </c:pt>
                <c:pt idx="186">
                  <c:v>1097426968.1399999</c:v>
                </c:pt>
                <c:pt idx="187">
                  <c:v>1128204314.8299999</c:v>
                </c:pt>
                <c:pt idx="188">
                  <c:v>1113672684.8099999</c:v>
                </c:pt>
                <c:pt idx="189">
                  <c:v>1105973017.8699999</c:v>
                </c:pt>
                <c:pt idx="190">
                  <c:v>1105091880.9000001</c:v>
                </c:pt>
                <c:pt idx="191">
                  <c:v>1110110568.4400001</c:v>
                </c:pt>
                <c:pt idx="192">
                  <c:v>1151949168.55</c:v>
                </c:pt>
                <c:pt idx="193">
                  <c:v>1177404289.45</c:v>
                </c:pt>
                <c:pt idx="194">
                  <c:v>1244236129.9100001</c:v>
                </c:pt>
                <c:pt idx="195">
                  <c:v>1266531337.3599999</c:v>
                </c:pt>
                <c:pt idx="196">
                  <c:v>1281228922.5899999</c:v>
                </c:pt>
                <c:pt idx="197">
                  <c:v>1287839357.29</c:v>
                </c:pt>
                <c:pt idx="198">
                  <c:v>1288081412.7</c:v>
                </c:pt>
                <c:pt idx="199">
                  <c:v>1299863494.6899996</c:v>
                </c:pt>
                <c:pt idx="200">
                  <c:v>1293406343.0999999</c:v>
                </c:pt>
                <c:pt idx="201">
                  <c:v>1267433537.6199999</c:v>
                </c:pt>
                <c:pt idx="202">
                  <c:v>1281027441.23</c:v>
                </c:pt>
                <c:pt idx="203">
                  <c:v>1357986236.8799999</c:v>
                </c:pt>
                <c:pt idx="204">
                  <c:v>1383017995.5</c:v>
                </c:pt>
                <c:pt idx="205">
                  <c:v>1380007442.3</c:v>
                </c:pt>
                <c:pt idx="206">
                  <c:v>1429989270.3499999</c:v>
                </c:pt>
                <c:pt idx="207">
                  <c:v>1395764755.8699999</c:v>
                </c:pt>
                <c:pt idx="208">
                  <c:v>1390453826.23</c:v>
                </c:pt>
                <c:pt idx="209">
                  <c:v>1443874414.9300001</c:v>
                </c:pt>
                <c:pt idx="210">
                  <c:v>1569504020.4200001</c:v>
                </c:pt>
                <c:pt idx="211">
                  <c:v>1571725360.97</c:v>
                </c:pt>
                <c:pt idx="212">
                  <c:v>1593418075.1099999</c:v>
                </c:pt>
                <c:pt idx="213">
                  <c:v>1556355778.3899999</c:v>
                </c:pt>
                <c:pt idx="214">
                  <c:v>1511684430.8899999</c:v>
                </c:pt>
                <c:pt idx="215">
                  <c:v>1511684430.8899999</c:v>
                </c:pt>
                <c:pt idx="216">
                  <c:v>1508737294.28</c:v>
                </c:pt>
                <c:pt idx="217">
                  <c:v>1508737294.28</c:v>
                </c:pt>
                <c:pt idx="218">
                  <c:v>1472394208.03</c:v>
                </c:pt>
                <c:pt idx="219">
                  <c:v>1468444185.6299999</c:v>
                </c:pt>
                <c:pt idx="220">
                  <c:v>1481064295.1099999</c:v>
                </c:pt>
                <c:pt idx="221">
                  <c:v>1510773423.3099999</c:v>
                </c:pt>
                <c:pt idx="222">
                  <c:v>1541381390.6399999</c:v>
                </c:pt>
                <c:pt idx="223">
                  <c:v>1542076356.6199999</c:v>
                </c:pt>
                <c:pt idx="224">
                  <c:v>1636723476.0599999</c:v>
                </c:pt>
                <c:pt idx="225">
                  <c:v>1622056298.1199999</c:v>
                </c:pt>
                <c:pt idx="226">
                  <c:v>1657810500.1799996</c:v>
                </c:pt>
                <c:pt idx="227">
                  <c:v>1690165873.0599999</c:v>
                </c:pt>
                <c:pt idx="228">
                  <c:v>1680394818.26</c:v>
                </c:pt>
                <c:pt idx="229">
                  <c:v>1613124510.5899999</c:v>
                </c:pt>
                <c:pt idx="230">
                  <c:v>1678955870.3699999</c:v>
                </c:pt>
                <c:pt idx="231">
                  <c:v>1730215204.05</c:v>
                </c:pt>
                <c:pt idx="232">
                  <c:v>1762337880.25</c:v>
                </c:pt>
                <c:pt idx="233">
                  <c:v>1784233349.03</c:v>
                </c:pt>
                <c:pt idx="234">
                  <c:v>1856347518.25</c:v>
                </c:pt>
                <c:pt idx="235">
                  <c:v>1866472289.54</c:v>
                </c:pt>
                <c:pt idx="236">
                  <c:v>1897237438.5799999</c:v>
                </c:pt>
                <c:pt idx="237">
                  <c:v>1835259488.8799999</c:v>
                </c:pt>
                <c:pt idx="238">
                  <c:v>1800141871.3899999</c:v>
                </c:pt>
                <c:pt idx="239">
                  <c:v>1800141871.3899999</c:v>
                </c:pt>
                <c:pt idx="240">
                  <c:v>1777626760.2</c:v>
                </c:pt>
                <c:pt idx="241">
                  <c:v>1779768795.4300001</c:v>
                </c:pt>
                <c:pt idx="242">
                  <c:v>1870328448.26</c:v>
                </c:pt>
                <c:pt idx="243">
                  <c:v>1854398963.46</c:v>
                </c:pt>
                <c:pt idx="244">
                  <c:v>1872844772.8</c:v>
                </c:pt>
                <c:pt idx="245">
                  <c:v>1872009331.3199999</c:v>
                </c:pt>
                <c:pt idx="246">
                  <c:v>1872117914.0699999</c:v>
                </c:pt>
                <c:pt idx="247">
                  <c:v>1851628334.5699999</c:v>
                </c:pt>
                <c:pt idx="248">
                  <c:v>1829335767.3599999</c:v>
                </c:pt>
                <c:pt idx="249">
                  <c:v>1848712825.6299999</c:v>
                </c:pt>
                <c:pt idx="250">
                  <c:v>1824812376.0599999</c:v>
                </c:pt>
                <c:pt idx="251">
                  <c:v>1811234960.7</c:v>
                </c:pt>
                <c:pt idx="252">
                  <c:v>1791718870.72</c:v>
                </c:pt>
                <c:pt idx="253">
                  <c:v>1794402977.96</c:v>
                </c:pt>
                <c:pt idx="254">
                  <c:v>1813965747.1699996</c:v>
                </c:pt>
                <c:pt idx="255">
                  <c:v>1829426940.6199999</c:v>
                </c:pt>
                <c:pt idx="256">
                  <c:v>1854776427.5899999</c:v>
                </c:pt>
                <c:pt idx="257">
                  <c:v>1854776427.5899999</c:v>
                </c:pt>
                <c:pt idx="258">
                  <c:v>1817830643.5899999</c:v>
                </c:pt>
                <c:pt idx="259">
                  <c:v>1888907202.73</c:v>
                </c:pt>
                <c:pt idx="260">
                  <c:v>1877337695.5899999</c:v>
                </c:pt>
                <c:pt idx="261">
                  <c:v>1881618908.8399999</c:v>
                </c:pt>
                <c:pt idx="262">
                  <c:v>1928751467.3399999</c:v>
                </c:pt>
                <c:pt idx="263">
                  <c:v>1974804971.8699999</c:v>
                </c:pt>
                <c:pt idx="264">
                  <c:v>2012983783.3399999</c:v>
                </c:pt>
                <c:pt idx="265">
                  <c:v>2081038285.29</c:v>
                </c:pt>
                <c:pt idx="266">
                  <c:v>2153186442.9699998</c:v>
                </c:pt>
                <c:pt idx="267">
                  <c:v>2160796002.6700001</c:v>
                </c:pt>
                <c:pt idx="268">
                  <c:v>2121624787.8</c:v>
                </c:pt>
                <c:pt idx="269">
                  <c:v>2176424211.6100001</c:v>
                </c:pt>
                <c:pt idx="270">
                  <c:v>2188602402.1100001</c:v>
                </c:pt>
                <c:pt idx="271">
                  <c:v>2176405950.1300001</c:v>
                </c:pt>
                <c:pt idx="272">
                  <c:v>2122981769.05</c:v>
                </c:pt>
                <c:pt idx="273">
                  <c:v>2174870351.0900002</c:v>
                </c:pt>
                <c:pt idx="274">
                  <c:v>2225944755.29</c:v>
                </c:pt>
                <c:pt idx="275">
                  <c:v>2223776399.8400002</c:v>
                </c:pt>
                <c:pt idx="276">
                  <c:v>2280135983.1599998</c:v>
                </c:pt>
                <c:pt idx="277">
                  <c:v>2376069946.1199999</c:v>
                </c:pt>
                <c:pt idx="278">
                  <c:v>2337340876.73</c:v>
                </c:pt>
                <c:pt idx="279">
                  <c:v>2449247062.25</c:v>
                </c:pt>
                <c:pt idx="280">
                  <c:v>2464941426.3200002</c:v>
                </c:pt>
                <c:pt idx="281">
                  <c:v>2494619324.2799993</c:v>
                </c:pt>
                <c:pt idx="282">
                  <c:v>2489172602.4099998</c:v>
                </c:pt>
                <c:pt idx="283">
                  <c:v>2438582874.3400002</c:v>
                </c:pt>
                <c:pt idx="284">
                  <c:v>2348129207.1199999</c:v>
                </c:pt>
                <c:pt idx="285">
                  <c:v>2385513661.5500002</c:v>
                </c:pt>
                <c:pt idx="286">
                  <c:v>2430065293.3000002</c:v>
                </c:pt>
                <c:pt idx="287">
                  <c:v>2428050028.8099999</c:v>
                </c:pt>
                <c:pt idx="288">
                  <c:v>2508500056.27</c:v>
                </c:pt>
                <c:pt idx="289">
                  <c:v>2429010452.7199998</c:v>
                </c:pt>
                <c:pt idx="290">
                  <c:v>2363191706.79</c:v>
                </c:pt>
                <c:pt idx="291">
                  <c:v>2294718093.0500002</c:v>
                </c:pt>
                <c:pt idx="292">
                  <c:v>2294046535.4099998</c:v>
                </c:pt>
                <c:pt idx="293">
                  <c:v>2294697307.9000001</c:v>
                </c:pt>
                <c:pt idx="294">
                  <c:v>2288340904.4099998</c:v>
                </c:pt>
                <c:pt idx="295">
                  <c:v>2299902212.4299998</c:v>
                </c:pt>
                <c:pt idx="296">
                  <c:v>2272085887.23</c:v>
                </c:pt>
                <c:pt idx="297">
                  <c:v>2121111941.9000001</c:v>
                </c:pt>
                <c:pt idx="298">
                  <c:v>2139580782.21</c:v>
                </c:pt>
                <c:pt idx="299">
                  <c:v>2050582207.9100001</c:v>
                </c:pt>
                <c:pt idx="300">
                  <c:v>1998555734.26</c:v>
                </c:pt>
                <c:pt idx="301">
                  <c:v>2121752256.0899999</c:v>
                </c:pt>
                <c:pt idx="302">
                  <c:v>2143691228.22</c:v>
                </c:pt>
                <c:pt idx="303">
                  <c:v>2085712878.4400001</c:v>
                </c:pt>
                <c:pt idx="304">
                  <c:v>2086931761.53</c:v>
                </c:pt>
                <c:pt idx="305">
                  <c:v>2061183081.1299999</c:v>
                </c:pt>
                <c:pt idx="306">
                  <c:v>1993419680.1299999</c:v>
                </c:pt>
                <c:pt idx="307">
                  <c:v>1878835927.3599999</c:v>
                </c:pt>
                <c:pt idx="308">
                  <c:v>1843392456.22</c:v>
                </c:pt>
                <c:pt idx="309">
                  <c:v>1873565540.3199999</c:v>
                </c:pt>
                <c:pt idx="310">
                  <c:v>1964505557.1499999</c:v>
                </c:pt>
                <c:pt idx="311">
                  <c:v>1973497778.6699996</c:v>
                </c:pt>
                <c:pt idx="312">
                  <c:v>1976276359.22</c:v>
                </c:pt>
                <c:pt idx="313">
                  <c:v>2039823934.6599996</c:v>
                </c:pt>
                <c:pt idx="314">
                  <c:v>2072929529.72</c:v>
                </c:pt>
                <c:pt idx="315">
                  <c:v>2060246570.3099999</c:v>
                </c:pt>
                <c:pt idx="316">
                  <c:v>2081230108.48</c:v>
                </c:pt>
                <c:pt idx="317">
                  <c:v>2098610292.29</c:v>
                </c:pt>
                <c:pt idx="318">
                  <c:v>2122695623.71</c:v>
                </c:pt>
                <c:pt idx="319">
                  <c:v>2112865654.01</c:v>
                </c:pt>
                <c:pt idx="320">
                  <c:v>2104664221.55</c:v>
                </c:pt>
                <c:pt idx="321">
                  <c:v>2056805100.01</c:v>
                </c:pt>
                <c:pt idx="322">
                  <c:v>2079783874.3299999</c:v>
                </c:pt>
                <c:pt idx="323">
                  <c:v>2016028820.04</c:v>
                </c:pt>
                <c:pt idx="324">
                  <c:v>1943876483.5599999</c:v>
                </c:pt>
                <c:pt idx="325">
                  <c:v>1942591088.47</c:v>
                </c:pt>
                <c:pt idx="326">
                  <c:v>1927382202.26</c:v>
                </c:pt>
                <c:pt idx="327">
                  <c:v>1868589095.78</c:v>
                </c:pt>
                <c:pt idx="328">
                  <c:v>1864787537.0799999</c:v>
                </c:pt>
                <c:pt idx="329">
                  <c:v>1895320916.01</c:v>
                </c:pt>
                <c:pt idx="330">
                  <c:v>2034402509.8899999</c:v>
                </c:pt>
                <c:pt idx="331">
                  <c:v>2010088466.72</c:v>
                </c:pt>
                <c:pt idx="332">
                  <c:v>2065887436.4400001</c:v>
                </c:pt>
                <c:pt idx="333">
                  <c:v>2108947361.3599999</c:v>
                </c:pt>
                <c:pt idx="334">
                  <c:v>2142103384</c:v>
                </c:pt>
                <c:pt idx="335">
                  <c:v>2185081345.7199998</c:v>
                </c:pt>
                <c:pt idx="336">
                  <c:v>2241286166.7399998</c:v>
                </c:pt>
                <c:pt idx="337">
                  <c:v>2244401537.46</c:v>
                </c:pt>
                <c:pt idx="338">
                  <c:v>2226626202.3200002</c:v>
                </c:pt>
                <c:pt idx="339">
                  <c:v>2226626202.3200002</c:v>
                </c:pt>
                <c:pt idx="340">
                  <c:v>2250821080.4099998</c:v>
                </c:pt>
                <c:pt idx="341">
                  <c:v>2246587428.48</c:v>
                </c:pt>
                <c:pt idx="342">
                  <c:v>2147288777.54</c:v>
                </c:pt>
                <c:pt idx="343">
                  <c:v>2184118961.5500002</c:v>
                </c:pt>
                <c:pt idx="344">
                  <c:v>2117687336.97</c:v>
                </c:pt>
                <c:pt idx="345">
                  <c:v>2118788242.4400001</c:v>
                </c:pt>
                <c:pt idx="346">
                  <c:v>2213368594.0599999</c:v>
                </c:pt>
                <c:pt idx="347">
                  <c:v>2227357862.5</c:v>
                </c:pt>
                <c:pt idx="348">
                  <c:v>2240338385.1300001</c:v>
                </c:pt>
                <c:pt idx="349">
                  <c:v>2251178179.5999999</c:v>
                </c:pt>
                <c:pt idx="350">
                  <c:v>2256332775.2599998</c:v>
                </c:pt>
                <c:pt idx="351">
                  <c:v>2233177899.3600001</c:v>
                </c:pt>
                <c:pt idx="352">
                  <c:v>2236807135.0300002</c:v>
                </c:pt>
                <c:pt idx="353">
                  <c:v>2210826523.7799993</c:v>
                </c:pt>
                <c:pt idx="354">
                  <c:v>2210807700.3499999</c:v>
                </c:pt>
                <c:pt idx="355">
                  <c:v>2202596227.0799999</c:v>
                </c:pt>
                <c:pt idx="356">
                  <c:v>2344026083.29</c:v>
                </c:pt>
                <c:pt idx="357">
                  <c:v>2338784369.6900001</c:v>
                </c:pt>
                <c:pt idx="358">
                  <c:v>2386436434.23</c:v>
                </c:pt>
                <c:pt idx="359">
                  <c:v>2392119036.5100002</c:v>
                </c:pt>
                <c:pt idx="360">
                  <c:v>2391285120.1799998</c:v>
                </c:pt>
                <c:pt idx="361">
                  <c:v>2418864303.5900002</c:v>
                </c:pt>
                <c:pt idx="362">
                  <c:v>2359617000.5100002</c:v>
                </c:pt>
                <c:pt idx="363">
                  <c:v>2429993710.9200001</c:v>
                </c:pt>
                <c:pt idx="364">
                  <c:v>2360629320.3899999</c:v>
                </c:pt>
                <c:pt idx="365">
                  <c:v>2285285916.2399998</c:v>
                </c:pt>
                <c:pt idx="366">
                  <c:v>2382237508.6900001</c:v>
                </c:pt>
                <c:pt idx="367">
                  <c:v>2401191204.6300001</c:v>
                </c:pt>
                <c:pt idx="368">
                  <c:v>2419353207.0300002</c:v>
                </c:pt>
                <c:pt idx="369">
                  <c:v>2447390850.1700001</c:v>
                </c:pt>
                <c:pt idx="370">
                  <c:v>2468937187.3000002</c:v>
                </c:pt>
                <c:pt idx="371">
                  <c:v>2465826898.0500002</c:v>
                </c:pt>
                <c:pt idx="372">
                  <c:v>2427969089.3800001</c:v>
                </c:pt>
                <c:pt idx="373">
                  <c:v>2394010749.8499999</c:v>
                </c:pt>
                <c:pt idx="374">
                  <c:v>2392030537.73</c:v>
                </c:pt>
                <c:pt idx="375">
                  <c:v>2389879133.6700001</c:v>
                </c:pt>
                <c:pt idx="376">
                  <c:v>2395139649.3200002</c:v>
                </c:pt>
                <c:pt idx="377">
                  <c:v>2403800728.9299998</c:v>
                </c:pt>
                <c:pt idx="378">
                  <c:v>2400220773.4299998</c:v>
                </c:pt>
                <c:pt idx="379">
                  <c:v>2339688429.02</c:v>
                </c:pt>
              </c:numCache>
            </c:numRef>
          </c:val>
        </c:ser>
        <c:marker val="1"/>
        <c:axId val="75571968"/>
        <c:axId val="75573504"/>
      </c:lineChart>
      <c:catAx>
        <c:axId val="75571968"/>
        <c:scaling>
          <c:orientation val="minMax"/>
        </c:scaling>
        <c:axPos val="b"/>
        <c:majorTickMark val="in"/>
        <c:tickLblPos val="nextTo"/>
        <c:spPr>
          <a:ln w="9525">
            <a:solidFill>
              <a:schemeClr val="tx1"/>
            </a:solidFill>
          </a:ln>
          <a:effectLst>
            <a:outerShdw blurRad="1270000" dist="2540000" dir="21540000" sx="200000" sy="200000" algn="ctr" rotWithShape="0">
              <a:srgbClr val="000000">
                <a:alpha val="0"/>
              </a:srgbClr>
            </a:outerShdw>
          </a:effectLst>
        </c:spPr>
        <c:txPr>
          <a:bodyPr/>
          <a:lstStyle/>
          <a:p>
            <a:pPr>
              <a:defRPr sz="800"/>
            </a:pPr>
            <a:endParaRPr lang="zh-CN"/>
          </a:p>
        </c:txPr>
        <c:crossAx val="75573504"/>
        <c:crosses val="autoZero"/>
        <c:auto val="1"/>
        <c:lblAlgn val="ctr"/>
        <c:lblOffset val="100"/>
        <c:tickLblSkip val="90"/>
        <c:tickMarkSkip val="90"/>
      </c:catAx>
      <c:valAx>
        <c:axId val="75573504"/>
        <c:scaling>
          <c:orientation val="minMax"/>
          <c:min val="500000000"/>
        </c:scaling>
        <c:axPos val="l"/>
        <c:numFmt formatCode="General" sourceLinked="1"/>
        <c:majorTickMark val="in"/>
        <c:tickLblPos val="nextTo"/>
        <c:spPr>
          <a:ln w="9525">
            <a:solidFill>
              <a:schemeClr val="tx1"/>
            </a:solidFill>
          </a:ln>
        </c:spPr>
        <c:txPr>
          <a:bodyPr/>
          <a:lstStyle/>
          <a:p>
            <a:pPr>
              <a:defRPr sz="800"/>
            </a:pPr>
            <a:endParaRPr lang="zh-CN"/>
          </a:p>
        </c:txPr>
        <c:crossAx val="75571968"/>
        <c:crosses val="autoZero"/>
        <c:crossBetween val="between"/>
        <c:dispUnits>
          <c:builtInUnit val="hundredMillions"/>
        </c:dispUnits>
      </c:valAx>
    </c:plotArea>
    <c:legend>
      <c:legendPos val="b"/>
      <c:layout>
        <c:manualLayout>
          <c:xMode val="edge"/>
          <c:yMode val="edge"/>
          <c:x val="0.21775416719198493"/>
          <c:y val="4.210083114610709E-2"/>
          <c:w val="0.71396755849067262"/>
          <c:h val="0.13151041666666671"/>
        </c:manualLayout>
      </c:layout>
      <c:txPr>
        <a:bodyPr/>
        <a:lstStyle/>
        <a:p>
          <a:pPr>
            <a:defRPr sz="800">
              <a:latin typeface="楷体_GB2312" pitchFamily="49" charset="-122"/>
              <a:ea typeface="楷体_GB2312" pitchFamily="49" charset="-122"/>
            </a:defRPr>
          </a:pPr>
          <a:endParaRPr lang="zh-CN"/>
        </a:p>
      </c:txPr>
    </c:legend>
    <c:plotVisOnly val="1"/>
    <c:dispBlanksAs val="gap"/>
  </c:chart>
  <c:spPr>
    <a:ln>
      <a:noFill/>
    </a:ln>
  </c:sp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zh-CN"/>
  <c:chart>
    <c:plotArea>
      <c:layout>
        <c:manualLayout>
          <c:layoutTarget val="inner"/>
          <c:xMode val="edge"/>
          <c:yMode val="edge"/>
          <c:x val="6.60449188231155E-2"/>
          <c:y val="5.1400508530183728E-2"/>
          <c:w val="0.86606410355058172"/>
          <c:h val="0.75837827010969705"/>
        </c:manualLayout>
      </c:layout>
      <c:lineChart>
        <c:grouping val="standard"/>
        <c:ser>
          <c:idx val="0"/>
          <c:order val="0"/>
          <c:tx>
            <c:strRef>
              <c:f>PIC!$B$1</c:f>
              <c:strCache>
                <c:ptCount val="1"/>
                <c:pt idx="0">
                  <c:v>基准组合</c:v>
                </c:pt>
              </c:strCache>
            </c:strRef>
          </c:tx>
          <c:spPr>
            <a:ln w="12700">
              <a:solidFill>
                <a:srgbClr val="C00000"/>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PIC!$B$2:$B$381</c:f>
              <c:numCache>
                <c:formatCode>General</c:formatCode>
                <c:ptCount val="380"/>
                <c:pt idx="0">
                  <c:v>1085984453.4400001</c:v>
                </c:pt>
                <c:pt idx="1">
                  <c:v>1088497969.25</c:v>
                </c:pt>
                <c:pt idx="2">
                  <c:v>1082625500.8199999</c:v>
                </c:pt>
                <c:pt idx="3">
                  <c:v>1066655156.8399988</c:v>
                </c:pt>
                <c:pt idx="4">
                  <c:v>1067272568.02</c:v>
                </c:pt>
                <c:pt idx="5">
                  <c:v>1055617921.8399988</c:v>
                </c:pt>
                <c:pt idx="6">
                  <c:v>1056820557.8299989</c:v>
                </c:pt>
                <c:pt idx="7">
                  <c:v>1053237609.4599988</c:v>
                </c:pt>
                <c:pt idx="8">
                  <c:v>1042722843.71</c:v>
                </c:pt>
                <c:pt idx="9">
                  <c:v>1036390435.25</c:v>
                </c:pt>
                <c:pt idx="10">
                  <c:v>1023779468.75</c:v>
                </c:pt>
                <c:pt idx="11">
                  <c:v>1038184100.9299989</c:v>
                </c:pt>
                <c:pt idx="12">
                  <c:v>1029033672.7900004</c:v>
                </c:pt>
                <c:pt idx="13">
                  <c:v>1034891684.51</c:v>
                </c:pt>
                <c:pt idx="14">
                  <c:v>1026519140.8</c:v>
                </c:pt>
                <c:pt idx="15">
                  <c:v>1031154678.16</c:v>
                </c:pt>
                <c:pt idx="16">
                  <c:v>1040917963.05</c:v>
                </c:pt>
                <c:pt idx="17">
                  <c:v>1046109766.62</c:v>
                </c:pt>
                <c:pt idx="18">
                  <c:v>1038917380.24</c:v>
                </c:pt>
                <c:pt idx="19">
                  <c:v>1036401178.949999</c:v>
                </c:pt>
                <c:pt idx="20">
                  <c:v>1033756262.8599988</c:v>
                </c:pt>
                <c:pt idx="21">
                  <c:v>1038386498.74</c:v>
                </c:pt>
                <c:pt idx="22">
                  <c:v>1042729154.2900004</c:v>
                </c:pt>
                <c:pt idx="23">
                  <c:v>1031951445.4299989</c:v>
                </c:pt>
                <c:pt idx="24">
                  <c:v>1037202859.54</c:v>
                </c:pt>
                <c:pt idx="25">
                  <c:v>1045032502.63</c:v>
                </c:pt>
                <c:pt idx="26">
                  <c:v>1049850771.6</c:v>
                </c:pt>
                <c:pt idx="27">
                  <c:v>966535853.28000045</c:v>
                </c:pt>
                <c:pt idx="28">
                  <c:v>978477549.39999998</c:v>
                </c:pt>
                <c:pt idx="29">
                  <c:v>988817177.70000005</c:v>
                </c:pt>
                <c:pt idx="30">
                  <c:v>977094827.72000003</c:v>
                </c:pt>
                <c:pt idx="31">
                  <c:v>960858207.19000041</c:v>
                </c:pt>
                <c:pt idx="32">
                  <c:v>955536984.65999997</c:v>
                </c:pt>
                <c:pt idx="33">
                  <c:v>955698511.50999999</c:v>
                </c:pt>
                <c:pt idx="34">
                  <c:v>967079702.40999997</c:v>
                </c:pt>
                <c:pt idx="35">
                  <c:v>966044217.44000006</c:v>
                </c:pt>
                <c:pt idx="36">
                  <c:v>956554510.48000002</c:v>
                </c:pt>
                <c:pt idx="37">
                  <c:v>960926813.66999996</c:v>
                </c:pt>
                <c:pt idx="38">
                  <c:v>951287133.92999899</c:v>
                </c:pt>
                <c:pt idx="39">
                  <c:v>956623038.57000005</c:v>
                </c:pt>
                <c:pt idx="40">
                  <c:v>970189032.94000006</c:v>
                </c:pt>
                <c:pt idx="41">
                  <c:v>960667108.5</c:v>
                </c:pt>
                <c:pt idx="42">
                  <c:v>958982580.10000002</c:v>
                </c:pt>
                <c:pt idx="43">
                  <c:v>943967611.89999998</c:v>
                </c:pt>
                <c:pt idx="44">
                  <c:v>936679616.14999998</c:v>
                </c:pt>
                <c:pt idx="45">
                  <c:v>918639182.39999998</c:v>
                </c:pt>
                <c:pt idx="46">
                  <c:v>918293846.20000005</c:v>
                </c:pt>
                <c:pt idx="47">
                  <c:v>920098836.75</c:v>
                </c:pt>
                <c:pt idx="48">
                  <c:v>910818964.99000001</c:v>
                </c:pt>
                <c:pt idx="49">
                  <c:v>787973028.26999998</c:v>
                </c:pt>
                <c:pt idx="50">
                  <c:v>793397931.03999996</c:v>
                </c:pt>
                <c:pt idx="51">
                  <c:v>797444137.02999997</c:v>
                </c:pt>
                <c:pt idx="52">
                  <c:v>798584481.45999897</c:v>
                </c:pt>
                <c:pt idx="53">
                  <c:v>790806266.94000006</c:v>
                </c:pt>
                <c:pt idx="54">
                  <c:v>749651424.25999999</c:v>
                </c:pt>
                <c:pt idx="55">
                  <c:v>748942728.38999999</c:v>
                </c:pt>
                <c:pt idx="56">
                  <c:v>786308425.53999996</c:v>
                </c:pt>
                <c:pt idx="57">
                  <c:v>766874720.34999883</c:v>
                </c:pt>
                <c:pt idx="58">
                  <c:v>765328109.10000002</c:v>
                </c:pt>
                <c:pt idx="59">
                  <c:v>758759080.21000004</c:v>
                </c:pt>
                <c:pt idx="60">
                  <c:v>738877268.79000044</c:v>
                </c:pt>
                <c:pt idx="61">
                  <c:v>738214218.04999936</c:v>
                </c:pt>
                <c:pt idx="62">
                  <c:v>742776167.76999998</c:v>
                </c:pt>
                <c:pt idx="63">
                  <c:v>756746700.87</c:v>
                </c:pt>
                <c:pt idx="64">
                  <c:v>742614682.80999899</c:v>
                </c:pt>
                <c:pt idx="65">
                  <c:v>735094348.73000002</c:v>
                </c:pt>
                <c:pt idx="66">
                  <c:v>729127354.91999996</c:v>
                </c:pt>
                <c:pt idx="67">
                  <c:v>707324923.62</c:v>
                </c:pt>
                <c:pt idx="68">
                  <c:v>687562415.31999898</c:v>
                </c:pt>
                <c:pt idx="69">
                  <c:v>677288407.81999898</c:v>
                </c:pt>
                <c:pt idx="70">
                  <c:v>674135465.31999898</c:v>
                </c:pt>
                <c:pt idx="71">
                  <c:v>667184261.83999896</c:v>
                </c:pt>
                <c:pt idx="72">
                  <c:v>658168778</c:v>
                </c:pt>
                <c:pt idx="73">
                  <c:v>655988625.39999998</c:v>
                </c:pt>
                <c:pt idx="74">
                  <c:v>636838848.20000005</c:v>
                </c:pt>
                <c:pt idx="75">
                  <c:v>637628690.14999998</c:v>
                </c:pt>
                <c:pt idx="76">
                  <c:v>643816651.20000005</c:v>
                </c:pt>
                <c:pt idx="77">
                  <c:v>674080537.15999997</c:v>
                </c:pt>
                <c:pt idx="78">
                  <c:v>707384942.88999999</c:v>
                </c:pt>
                <c:pt idx="79">
                  <c:v>704602321.72000003</c:v>
                </c:pt>
                <c:pt idx="80">
                  <c:v>711491832.82999897</c:v>
                </c:pt>
                <c:pt idx="81">
                  <c:v>725427444.92999899</c:v>
                </c:pt>
                <c:pt idx="82">
                  <c:v>727608431.85999882</c:v>
                </c:pt>
                <c:pt idx="83">
                  <c:v>689239387.58000004</c:v>
                </c:pt>
                <c:pt idx="84">
                  <c:v>673705640.44000006</c:v>
                </c:pt>
                <c:pt idx="85">
                  <c:v>660089657.50999999</c:v>
                </c:pt>
                <c:pt idx="86">
                  <c:v>652809739.54999936</c:v>
                </c:pt>
                <c:pt idx="87">
                  <c:v>625790303.5</c:v>
                </c:pt>
                <c:pt idx="88">
                  <c:v>628540714.88999999</c:v>
                </c:pt>
                <c:pt idx="89">
                  <c:v>619489230.62</c:v>
                </c:pt>
                <c:pt idx="90">
                  <c:v>616525768.34999883</c:v>
                </c:pt>
                <c:pt idx="91">
                  <c:v>609798288.85999882</c:v>
                </c:pt>
                <c:pt idx="92">
                  <c:v>591277129.51999998</c:v>
                </c:pt>
                <c:pt idx="93">
                  <c:v>591277129.51999998</c:v>
                </c:pt>
                <c:pt idx="94">
                  <c:v>591277129.51999998</c:v>
                </c:pt>
                <c:pt idx="95">
                  <c:v>591277129.51999998</c:v>
                </c:pt>
                <c:pt idx="96">
                  <c:v>591277129.51999998</c:v>
                </c:pt>
                <c:pt idx="97">
                  <c:v>591277129.51999998</c:v>
                </c:pt>
                <c:pt idx="98">
                  <c:v>587175719.25999999</c:v>
                </c:pt>
                <c:pt idx="99">
                  <c:v>598105290.19000041</c:v>
                </c:pt>
                <c:pt idx="100">
                  <c:v>587414238.08000004</c:v>
                </c:pt>
                <c:pt idx="101">
                  <c:v>600318700.75</c:v>
                </c:pt>
                <c:pt idx="102">
                  <c:v>594661211.07000005</c:v>
                </c:pt>
                <c:pt idx="103">
                  <c:v>594778577.12</c:v>
                </c:pt>
                <c:pt idx="104">
                  <c:v>581854176.88999999</c:v>
                </c:pt>
                <c:pt idx="105">
                  <c:v>590591870.41999996</c:v>
                </c:pt>
                <c:pt idx="106">
                  <c:v>581403004.25</c:v>
                </c:pt>
                <c:pt idx="107">
                  <c:v>582670134.88</c:v>
                </c:pt>
                <c:pt idx="108">
                  <c:v>606468815.67999995</c:v>
                </c:pt>
                <c:pt idx="109">
                  <c:v>605179809.35999882</c:v>
                </c:pt>
                <c:pt idx="110">
                  <c:v>607869555.87</c:v>
                </c:pt>
                <c:pt idx="111">
                  <c:v>629943266.55999899</c:v>
                </c:pt>
                <c:pt idx="112">
                  <c:v>629943266.55999899</c:v>
                </c:pt>
                <c:pt idx="113">
                  <c:v>629943266.55999899</c:v>
                </c:pt>
                <c:pt idx="114">
                  <c:v>629943266.55999899</c:v>
                </c:pt>
                <c:pt idx="115">
                  <c:v>629943266.55999899</c:v>
                </c:pt>
                <c:pt idx="116">
                  <c:v>629943266.55999899</c:v>
                </c:pt>
                <c:pt idx="117">
                  <c:v>629943266.55999899</c:v>
                </c:pt>
                <c:pt idx="118">
                  <c:v>623807559.11000001</c:v>
                </c:pt>
                <c:pt idx="119">
                  <c:v>622195696.57000005</c:v>
                </c:pt>
                <c:pt idx="120">
                  <c:v>609844621.59000003</c:v>
                </c:pt>
                <c:pt idx="121">
                  <c:v>611062899.88999999</c:v>
                </c:pt>
                <c:pt idx="122">
                  <c:v>610567450.35999882</c:v>
                </c:pt>
                <c:pt idx="123">
                  <c:v>613604615.63999999</c:v>
                </c:pt>
                <c:pt idx="124">
                  <c:v>615846915.17999995</c:v>
                </c:pt>
                <c:pt idx="125">
                  <c:v>637295495.20000005</c:v>
                </c:pt>
                <c:pt idx="126">
                  <c:v>639142673.69000041</c:v>
                </c:pt>
                <c:pt idx="127">
                  <c:v>645321558.63999999</c:v>
                </c:pt>
                <c:pt idx="128">
                  <c:v>659911638.72000003</c:v>
                </c:pt>
                <c:pt idx="129">
                  <c:v>658752963.30999899</c:v>
                </c:pt>
                <c:pt idx="130">
                  <c:v>660761217.73000002</c:v>
                </c:pt>
                <c:pt idx="131">
                  <c:v>656191706.12</c:v>
                </c:pt>
                <c:pt idx="132">
                  <c:v>644055737.92999899</c:v>
                </c:pt>
                <c:pt idx="133">
                  <c:v>644084731.34999883</c:v>
                </c:pt>
                <c:pt idx="134">
                  <c:v>652167203.24000001</c:v>
                </c:pt>
                <c:pt idx="135">
                  <c:v>650944345.90999997</c:v>
                </c:pt>
                <c:pt idx="136">
                  <c:v>660511968.23000002</c:v>
                </c:pt>
                <c:pt idx="137">
                  <c:v>660069049.79999995</c:v>
                </c:pt>
                <c:pt idx="138">
                  <c:v>655159563.54999936</c:v>
                </c:pt>
                <c:pt idx="139">
                  <c:v>651414734.91999996</c:v>
                </c:pt>
                <c:pt idx="140">
                  <c:v>638155542.81999898</c:v>
                </c:pt>
                <c:pt idx="141">
                  <c:v>633145403.48000002</c:v>
                </c:pt>
                <c:pt idx="142">
                  <c:v>633145403.48000002</c:v>
                </c:pt>
                <c:pt idx="143">
                  <c:v>632056251</c:v>
                </c:pt>
                <c:pt idx="144">
                  <c:v>631289981.01999998</c:v>
                </c:pt>
                <c:pt idx="145">
                  <c:v>625221632.44999897</c:v>
                </c:pt>
                <c:pt idx="146">
                  <c:v>635813118.91999996</c:v>
                </c:pt>
                <c:pt idx="147">
                  <c:v>652704266.44000006</c:v>
                </c:pt>
                <c:pt idx="148">
                  <c:v>651027626.20000005</c:v>
                </c:pt>
                <c:pt idx="149">
                  <c:v>648884700.90999997</c:v>
                </c:pt>
                <c:pt idx="150">
                  <c:v>657148757</c:v>
                </c:pt>
                <c:pt idx="151">
                  <c:v>657194037.58000004</c:v>
                </c:pt>
                <c:pt idx="152">
                  <c:v>653937476.04999936</c:v>
                </c:pt>
                <c:pt idx="153">
                  <c:v>662041169.79999995</c:v>
                </c:pt>
                <c:pt idx="154">
                  <c:v>662156247.54999936</c:v>
                </c:pt>
                <c:pt idx="155">
                  <c:v>662156247.54999936</c:v>
                </c:pt>
                <c:pt idx="156">
                  <c:v>667086965.60000002</c:v>
                </c:pt>
                <c:pt idx="157">
                  <c:v>668680826.65999997</c:v>
                </c:pt>
                <c:pt idx="158">
                  <c:v>667983252.81999898</c:v>
                </c:pt>
                <c:pt idx="159">
                  <c:v>681936357.67999995</c:v>
                </c:pt>
                <c:pt idx="160">
                  <c:v>681936357.67999995</c:v>
                </c:pt>
                <c:pt idx="161">
                  <c:v>680210948.13999999</c:v>
                </c:pt>
                <c:pt idx="162">
                  <c:v>684858557.04999936</c:v>
                </c:pt>
                <c:pt idx="163">
                  <c:v>687873680.21000004</c:v>
                </c:pt>
                <c:pt idx="164">
                  <c:v>689882173.91999996</c:v>
                </c:pt>
                <c:pt idx="165">
                  <c:v>699971814.29000044</c:v>
                </c:pt>
                <c:pt idx="166">
                  <c:v>714245619.97000003</c:v>
                </c:pt>
                <c:pt idx="167">
                  <c:v>717795235.37</c:v>
                </c:pt>
                <c:pt idx="168">
                  <c:v>710168554.00999999</c:v>
                </c:pt>
                <c:pt idx="169">
                  <c:v>700297341.88999999</c:v>
                </c:pt>
                <c:pt idx="170">
                  <c:v>709716219.14999998</c:v>
                </c:pt>
                <c:pt idx="171">
                  <c:v>720928085.48000002</c:v>
                </c:pt>
                <c:pt idx="172">
                  <c:v>714275217.20000005</c:v>
                </c:pt>
                <c:pt idx="173">
                  <c:v>691880465.87</c:v>
                </c:pt>
                <c:pt idx="174">
                  <c:v>696430657.84999883</c:v>
                </c:pt>
                <c:pt idx="175">
                  <c:v>703015796.21000004</c:v>
                </c:pt>
                <c:pt idx="176">
                  <c:v>710198019.52999997</c:v>
                </c:pt>
                <c:pt idx="177">
                  <c:v>693153961.38</c:v>
                </c:pt>
                <c:pt idx="178">
                  <c:v>689220365.49000001</c:v>
                </c:pt>
                <c:pt idx="179">
                  <c:v>673984884.76999998</c:v>
                </c:pt>
                <c:pt idx="180">
                  <c:v>684666339.14999998</c:v>
                </c:pt>
                <c:pt idx="181">
                  <c:v>688152664.76999998</c:v>
                </c:pt>
                <c:pt idx="182">
                  <c:v>686072838.14999998</c:v>
                </c:pt>
                <c:pt idx="183">
                  <c:v>714645381.48000002</c:v>
                </c:pt>
                <c:pt idx="184">
                  <c:v>716613818.5</c:v>
                </c:pt>
                <c:pt idx="185">
                  <c:v>717392635.73000002</c:v>
                </c:pt>
                <c:pt idx="186">
                  <c:v>703678947.31999898</c:v>
                </c:pt>
                <c:pt idx="187">
                  <c:v>714606211.88</c:v>
                </c:pt>
                <c:pt idx="188">
                  <c:v>710605949.11000001</c:v>
                </c:pt>
                <c:pt idx="189">
                  <c:v>706983109.22000003</c:v>
                </c:pt>
                <c:pt idx="190">
                  <c:v>708049673.21000004</c:v>
                </c:pt>
                <c:pt idx="191">
                  <c:v>710533482.97000003</c:v>
                </c:pt>
                <c:pt idx="192">
                  <c:v>727805285.83999896</c:v>
                </c:pt>
                <c:pt idx="193">
                  <c:v>739972525.44999897</c:v>
                </c:pt>
                <c:pt idx="194">
                  <c:v>768672263.75</c:v>
                </c:pt>
                <c:pt idx="195">
                  <c:v>777215478.94000006</c:v>
                </c:pt>
                <c:pt idx="196">
                  <c:v>781696499.98000002</c:v>
                </c:pt>
                <c:pt idx="197">
                  <c:v>785654347.90999997</c:v>
                </c:pt>
                <c:pt idx="198">
                  <c:v>786100253.66999996</c:v>
                </c:pt>
                <c:pt idx="199">
                  <c:v>791267721.02999997</c:v>
                </c:pt>
                <c:pt idx="200">
                  <c:v>791110375.53999996</c:v>
                </c:pt>
                <c:pt idx="201">
                  <c:v>780477249.25</c:v>
                </c:pt>
                <c:pt idx="202">
                  <c:v>784839012.23000002</c:v>
                </c:pt>
                <c:pt idx="203">
                  <c:v>812975587.08000004</c:v>
                </c:pt>
                <c:pt idx="204">
                  <c:v>822498415.78000045</c:v>
                </c:pt>
                <c:pt idx="205">
                  <c:v>823751737.70000005</c:v>
                </c:pt>
                <c:pt idx="206">
                  <c:v>844111138.41999996</c:v>
                </c:pt>
                <c:pt idx="207">
                  <c:v>833799141.26999998</c:v>
                </c:pt>
                <c:pt idx="208">
                  <c:v>832457441.95999897</c:v>
                </c:pt>
                <c:pt idx="209">
                  <c:v>858546332.79000044</c:v>
                </c:pt>
                <c:pt idx="210">
                  <c:v>902285063.80999899</c:v>
                </c:pt>
                <c:pt idx="211">
                  <c:v>900294899.22000003</c:v>
                </c:pt>
                <c:pt idx="212">
                  <c:v>914977696.25999999</c:v>
                </c:pt>
                <c:pt idx="213">
                  <c:v>901198884.97000003</c:v>
                </c:pt>
                <c:pt idx="214">
                  <c:v>879778283.55999899</c:v>
                </c:pt>
                <c:pt idx="215">
                  <c:v>879778283.55999899</c:v>
                </c:pt>
                <c:pt idx="216">
                  <c:v>881287443.34999883</c:v>
                </c:pt>
                <c:pt idx="217">
                  <c:v>867361215.65999997</c:v>
                </c:pt>
                <c:pt idx="218">
                  <c:v>867357862.92999899</c:v>
                </c:pt>
                <c:pt idx="219">
                  <c:v>859840339.53999996</c:v>
                </c:pt>
                <c:pt idx="220">
                  <c:v>856923710.99000001</c:v>
                </c:pt>
                <c:pt idx="221">
                  <c:v>873834083.17999995</c:v>
                </c:pt>
                <c:pt idx="222">
                  <c:v>886387996.26999998</c:v>
                </c:pt>
                <c:pt idx="223">
                  <c:v>886802184.92999899</c:v>
                </c:pt>
                <c:pt idx="224">
                  <c:v>929435792.60000002</c:v>
                </c:pt>
                <c:pt idx="225">
                  <c:v>923851383.29000044</c:v>
                </c:pt>
                <c:pt idx="226">
                  <c:v>941117562.80999899</c:v>
                </c:pt>
                <c:pt idx="227">
                  <c:v>961318471.12</c:v>
                </c:pt>
                <c:pt idx="228">
                  <c:v>957266388.59000003</c:v>
                </c:pt>
                <c:pt idx="229">
                  <c:v>921506102.49000001</c:v>
                </c:pt>
                <c:pt idx="230">
                  <c:v>952442941.44000006</c:v>
                </c:pt>
                <c:pt idx="231">
                  <c:v>973412373.17999995</c:v>
                </c:pt>
                <c:pt idx="232">
                  <c:v>984867521.34999883</c:v>
                </c:pt>
                <c:pt idx="233">
                  <c:v>989890193.31999898</c:v>
                </c:pt>
                <c:pt idx="234">
                  <c:v>1031099636.05</c:v>
                </c:pt>
                <c:pt idx="235">
                  <c:v>1034269366.15</c:v>
                </c:pt>
                <c:pt idx="236">
                  <c:v>1051677392.51</c:v>
                </c:pt>
                <c:pt idx="237">
                  <c:v>1023166493.3299989</c:v>
                </c:pt>
                <c:pt idx="238">
                  <c:v>1001680570.1700004</c:v>
                </c:pt>
                <c:pt idx="239">
                  <c:v>1005274235.63</c:v>
                </c:pt>
                <c:pt idx="240">
                  <c:v>974012955.64999998</c:v>
                </c:pt>
                <c:pt idx="241">
                  <c:v>977026170.94999897</c:v>
                </c:pt>
                <c:pt idx="242">
                  <c:v>1025686213.2900004</c:v>
                </c:pt>
                <c:pt idx="243">
                  <c:v>1016592827.71</c:v>
                </c:pt>
                <c:pt idx="244">
                  <c:v>1024309393.99</c:v>
                </c:pt>
                <c:pt idx="245">
                  <c:v>1026958299.1900004</c:v>
                </c:pt>
                <c:pt idx="246">
                  <c:v>1028034135.8099989</c:v>
                </c:pt>
                <c:pt idx="247">
                  <c:v>1014673592.15</c:v>
                </c:pt>
                <c:pt idx="248">
                  <c:v>1006646970.59</c:v>
                </c:pt>
                <c:pt idx="249">
                  <c:v>1012430217.2900004</c:v>
                </c:pt>
                <c:pt idx="250">
                  <c:v>1000691101.72</c:v>
                </c:pt>
                <c:pt idx="251">
                  <c:v>994906677.40999997</c:v>
                </c:pt>
                <c:pt idx="252">
                  <c:v>983905207.83999896</c:v>
                </c:pt>
                <c:pt idx="253">
                  <c:v>986703782.07000005</c:v>
                </c:pt>
                <c:pt idx="254">
                  <c:v>995866982.47000003</c:v>
                </c:pt>
                <c:pt idx="255">
                  <c:v>1002199225.92</c:v>
                </c:pt>
                <c:pt idx="256">
                  <c:v>1011458719.49</c:v>
                </c:pt>
                <c:pt idx="257">
                  <c:v>1011458719.49</c:v>
                </c:pt>
                <c:pt idx="258">
                  <c:v>994428575.45999897</c:v>
                </c:pt>
                <c:pt idx="259">
                  <c:v>1022944662.51</c:v>
                </c:pt>
                <c:pt idx="260">
                  <c:v>1013347794.7</c:v>
                </c:pt>
                <c:pt idx="261">
                  <c:v>1014717169.71</c:v>
                </c:pt>
                <c:pt idx="262">
                  <c:v>1038914972.4599988</c:v>
                </c:pt>
                <c:pt idx="263">
                  <c:v>1052464135.8599988</c:v>
                </c:pt>
                <c:pt idx="264">
                  <c:v>1066913498.54</c:v>
                </c:pt>
                <c:pt idx="265">
                  <c:v>1092469790.03</c:v>
                </c:pt>
                <c:pt idx="266">
                  <c:v>1124225446.1499999</c:v>
                </c:pt>
                <c:pt idx="267">
                  <c:v>1129321627.52</c:v>
                </c:pt>
                <c:pt idx="268">
                  <c:v>1110626833.3699999</c:v>
                </c:pt>
                <c:pt idx="269">
                  <c:v>1136648814.72</c:v>
                </c:pt>
                <c:pt idx="270">
                  <c:v>1151280876.97</c:v>
                </c:pt>
                <c:pt idx="271">
                  <c:v>1146043776.73</c:v>
                </c:pt>
                <c:pt idx="272">
                  <c:v>1118597893.9200001</c:v>
                </c:pt>
                <c:pt idx="273">
                  <c:v>1138169012.05</c:v>
                </c:pt>
                <c:pt idx="274">
                  <c:v>1173020483.74</c:v>
                </c:pt>
                <c:pt idx="275">
                  <c:v>1174328823.55</c:v>
                </c:pt>
                <c:pt idx="276">
                  <c:v>1208124901.1099999</c:v>
                </c:pt>
                <c:pt idx="277">
                  <c:v>1262448430.8899999</c:v>
                </c:pt>
                <c:pt idx="278">
                  <c:v>1234159351.8099999</c:v>
                </c:pt>
                <c:pt idx="279">
                  <c:v>1288432173.4200001</c:v>
                </c:pt>
                <c:pt idx="280">
                  <c:v>1292497500.8699999</c:v>
                </c:pt>
                <c:pt idx="281">
                  <c:v>1313550482.5</c:v>
                </c:pt>
                <c:pt idx="282">
                  <c:v>1316239325.29</c:v>
                </c:pt>
                <c:pt idx="283">
                  <c:v>1290713069.4200001</c:v>
                </c:pt>
                <c:pt idx="284">
                  <c:v>1232221945.3599999</c:v>
                </c:pt>
                <c:pt idx="285">
                  <c:v>1246055075.45</c:v>
                </c:pt>
                <c:pt idx="286">
                  <c:v>1272389664.8399999</c:v>
                </c:pt>
                <c:pt idx="287">
                  <c:v>1279533903.1599996</c:v>
                </c:pt>
                <c:pt idx="288">
                  <c:v>1325020515.5899999</c:v>
                </c:pt>
                <c:pt idx="289">
                  <c:v>1282295385.4000001</c:v>
                </c:pt>
                <c:pt idx="290">
                  <c:v>1237681143.77</c:v>
                </c:pt>
                <c:pt idx="291">
                  <c:v>1193611401.3</c:v>
                </c:pt>
                <c:pt idx="292">
                  <c:v>1193549961.6599996</c:v>
                </c:pt>
                <c:pt idx="293">
                  <c:v>1193790912.5799999</c:v>
                </c:pt>
                <c:pt idx="294">
                  <c:v>1189327264.51</c:v>
                </c:pt>
                <c:pt idx="295">
                  <c:v>1196323628.54</c:v>
                </c:pt>
                <c:pt idx="296">
                  <c:v>1177478098.97</c:v>
                </c:pt>
                <c:pt idx="297">
                  <c:v>1093401047.54</c:v>
                </c:pt>
                <c:pt idx="298">
                  <c:v>1103984930.72</c:v>
                </c:pt>
                <c:pt idx="299">
                  <c:v>1050986731.08</c:v>
                </c:pt>
                <c:pt idx="300">
                  <c:v>1073719034.38</c:v>
                </c:pt>
                <c:pt idx="301">
                  <c:v>1134586168.1499999</c:v>
                </c:pt>
                <c:pt idx="302">
                  <c:v>1152649822.72</c:v>
                </c:pt>
                <c:pt idx="303">
                  <c:v>1121689988.04</c:v>
                </c:pt>
                <c:pt idx="304">
                  <c:v>1122313814.72</c:v>
                </c:pt>
                <c:pt idx="305">
                  <c:v>1111667046.74</c:v>
                </c:pt>
                <c:pt idx="306">
                  <c:v>1068712803.21</c:v>
                </c:pt>
                <c:pt idx="307">
                  <c:v>997380238.72000003</c:v>
                </c:pt>
                <c:pt idx="308">
                  <c:v>983396550.08000004</c:v>
                </c:pt>
                <c:pt idx="309">
                  <c:v>1003828066.8299989</c:v>
                </c:pt>
                <c:pt idx="310">
                  <c:v>1054398551.2</c:v>
                </c:pt>
                <c:pt idx="311">
                  <c:v>1057472201.66</c:v>
                </c:pt>
                <c:pt idx="312">
                  <c:v>1059017130.59</c:v>
                </c:pt>
                <c:pt idx="313">
                  <c:v>1092459177.6199999</c:v>
                </c:pt>
                <c:pt idx="314">
                  <c:v>1107225998.1499999</c:v>
                </c:pt>
                <c:pt idx="315">
                  <c:v>1097892784.1399999</c:v>
                </c:pt>
                <c:pt idx="316">
                  <c:v>1112722298.76</c:v>
                </c:pt>
                <c:pt idx="317">
                  <c:v>1123700378.3699999</c:v>
                </c:pt>
                <c:pt idx="318">
                  <c:v>1138516269.1499999</c:v>
                </c:pt>
                <c:pt idx="319">
                  <c:v>1130582736.02</c:v>
                </c:pt>
                <c:pt idx="320">
                  <c:v>1139882510.25</c:v>
                </c:pt>
                <c:pt idx="321">
                  <c:v>1113920149.8</c:v>
                </c:pt>
                <c:pt idx="322">
                  <c:v>1127366285.1799996</c:v>
                </c:pt>
                <c:pt idx="323">
                  <c:v>1091605803.53</c:v>
                </c:pt>
                <c:pt idx="324">
                  <c:v>1056458276.76</c:v>
                </c:pt>
                <c:pt idx="325">
                  <c:v>1057952902.55</c:v>
                </c:pt>
                <c:pt idx="326">
                  <c:v>1048940570.97</c:v>
                </c:pt>
                <c:pt idx="327">
                  <c:v>1021779146.14</c:v>
                </c:pt>
                <c:pt idx="328">
                  <c:v>1019285808.01</c:v>
                </c:pt>
                <c:pt idx="329">
                  <c:v>1034256441.1799999</c:v>
                </c:pt>
                <c:pt idx="330">
                  <c:v>1098889620.7</c:v>
                </c:pt>
                <c:pt idx="331">
                  <c:v>1087838990.54</c:v>
                </c:pt>
                <c:pt idx="332">
                  <c:v>1114482157.79</c:v>
                </c:pt>
                <c:pt idx="333">
                  <c:v>1131255009.48</c:v>
                </c:pt>
                <c:pt idx="334">
                  <c:v>1143890928.3499999</c:v>
                </c:pt>
                <c:pt idx="335">
                  <c:v>1159890226.3099999</c:v>
                </c:pt>
                <c:pt idx="336">
                  <c:v>1183826131.5999999</c:v>
                </c:pt>
                <c:pt idx="337">
                  <c:v>1185654009.55</c:v>
                </c:pt>
                <c:pt idx="338">
                  <c:v>1175214565.8899999</c:v>
                </c:pt>
                <c:pt idx="339">
                  <c:v>1175214565.8899999</c:v>
                </c:pt>
                <c:pt idx="340">
                  <c:v>1212854540.4000001</c:v>
                </c:pt>
                <c:pt idx="341">
                  <c:v>1213703202.0699999</c:v>
                </c:pt>
                <c:pt idx="342">
                  <c:v>1173761544.71</c:v>
                </c:pt>
                <c:pt idx="343">
                  <c:v>1192115283.8799999</c:v>
                </c:pt>
                <c:pt idx="344">
                  <c:v>1159071045.03</c:v>
                </c:pt>
                <c:pt idx="345">
                  <c:v>1159495831.52</c:v>
                </c:pt>
                <c:pt idx="346">
                  <c:v>1197522299.6699996</c:v>
                </c:pt>
                <c:pt idx="347">
                  <c:v>1202499232.27</c:v>
                </c:pt>
                <c:pt idx="348">
                  <c:v>1210415795.8099999</c:v>
                </c:pt>
                <c:pt idx="349">
                  <c:v>1216187446.96</c:v>
                </c:pt>
                <c:pt idx="350">
                  <c:v>1217031005.29</c:v>
                </c:pt>
                <c:pt idx="351">
                  <c:v>1207974565.46</c:v>
                </c:pt>
                <c:pt idx="352">
                  <c:v>1208880671.95</c:v>
                </c:pt>
                <c:pt idx="353">
                  <c:v>1197098254.5999999</c:v>
                </c:pt>
                <c:pt idx="354">
                  <c:v>1197048708.46</c:v>
                </c:pt>
                <c:pt idx="355">
                  <c:v>1195840081.76</c:v>
                </c:pt>
                <c:pt idx="356">
                  <c:v>1256206599.9000001</c:v>
                </c:pt>
                <c:pt idx="357">
                  <c:v>1254269913.26</c:v>
                </c:pt>
                <c:pt idx="358">
                  <c:v>1274059579.5599999</c:v>
                </c:pt>
                <c:pt idx="359">
                  <c:v>1278713100.25</c:v>
                </c:pt>
                <c:pt idx="360">
                  <c:v>1267179903.5899999</c:v>
                </c:pt>
                <c:pt idx="361">
                  <c:v>1279994769.3199999</c:v>
                </c:pt>
                <c:pt idx="362">
                  <c:v>1249627095.9100001</c:v>
                </c:pt>
                <c:pt idx="363">
                  <c:v>1277547536.9400001</c:v>
                </c:pt>
                <c:pt idx="364">
                  <c:v>1244616058.6899996</c:v>
                </c:pt>
                <c:pt idx="365">
                  <c:v>1212767538.51</c:v>
                </c:pt>
                <c:pt idx="366">
                  <c:v>1259789885.8299999</c:v>
                </c:pt>
                <c:pt idx="367">
                  <c:v>1268753072.29</c:v>
                </c:pt>
                <c:pt idx="368">
                  <c:v>1276820872.3299999</c:v>
                </c:pt>
                <c:pt idx="369">
                  <c:v>1290452255.74</c:v>
                </c:pt>
                <c:pt idx="370">
                  <c:v>1295914389.3</c:v>
                </c:pt>
                <c:pt idx="371">
                  <c:v>1296926660.79</c:v>
                </c:pt>
                <c:pt idx="372">
                  <c:v>1281802171.02</c:v>
                </c:pt>
                <c:pt idx="373">
                  <c:v>1265507384.6599996</c:v>
                </c:pt>
                <c:pt idx="374">
                  <c:v>1264683823.1499999</c:v>
                </c:pt>
                <c:pt idx="375">
                  <c:v>1263989078.4000001</c:v>
                </c:pt>
                <c:pt idx="376">
                  <c:v>1264524410.71</c:v>
                </c:pt>
                <c:pt idx="377">
                  <c:v>1270638642.03</c:v>
                </c:pt>
                <c:pt idx="378">
                  <c:v>1269639089.4200001</c:v>
                </c:pt>
                <c:pt idx="379">
                  <c:v>1241019931.6099999</c:v>
                </c:pt>
              </c:numCache>
            </c:numRef>
          </c:val>
        </c:ser>
        <c:ser>
          <c:idx val="1"/>
          <c:order val="1"/>
          <c:tx>
            <c:strRef>
              <c:f>PIC!$C$1</c:f>
              <c:strCache>
                <c:ptCount val="1"/>
                <c:pt idx="0">
                  <c:v>3倍波动率组合</c:v>
                </c:pt>
              </c:strCache>
            </c:strRef>
          </c:tx>
          <c:spPr>
            <a:ln w="12700">
              <a:solidFill>
                <a:schemeClr val="accent1"/>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PIC!$C$2:$C$381</c:f>
              <c:numCache>
                <c:formatCode>General</c:formatCode>
                <c:ptCount val="380"/>
                <c:pt idx="0">
                  <c:v>1085984453.4400001</c:v>
                </c:pt>
                <c:pt idx="1">
                  <c:v>1088497969.25</c:v>
                </c:pt>
                <c:pt idx="2">
                  <c:v>1082625500.8199999</c:v>
                </c:pt>
                <c:pt idx="3">
                  <c:v>1066655156.8399988</c:v>
                </c:pt>
                <c:pt idx="4">
                  <c:v>1067272568.02</c:v>
                </c:pt>
                <c:pt idx="5">
                  <c:v>1081728510.1499999</c:v>
                </c:pt>
                <c:pt idx="6">
                  <c:v>1082415258.7</c:v>
                </c:pt>
                <c:pt idx="7">
                  <c:v>1079889564.22</c:v>
                </c:pt>
                <c:pt idx="8">
                  <c:v>1075176623.55</c:v>
                </c:pt>
                <c:pt idx="9">
                  <c:v>1071423883.13</c:v>
                </c:pt>
                <c:pt idx="10">
                  <c:v>1064307223.15</c:v>
                </c:pt>
                <c:pt idx="11">
                  <c:v>1073348633.8299989</c:v>
                </c:pt>
                <c:pt idx="12">
                  <c:v>1068415158.22</c:v>
                </c:pt>
                <c:pt idx="13">
                  <c:v>1071148428.61</c:v>
                </c:pt>
                <c:pt idx="14">
                  <c:v>1066051333.9599988</c:v>
                </c:pt>
                <c:pt idx="15">
                  <c:v>1068485194.2700011</c:v>
                </c:pt>
                <c:pt idx="16">
                  <c:v>1083990493.6299999</c:v>
                </c:pt>
                <c:pt idx="17">
                  <c:v>1085299131.6299999</c:v>
                </c:pt>
                <c:pt idx="18">
                  <c:v>1082169433.74</c:v>
                </c:pt>
                <c:pt idx="19">
                  <c:v>1080445801.0899999</c:v>
                </c:pt>
                <c:pt idx="20">
                  <c:v>1230489985.6599996</c:v>
                </c:pt>
                <c:pt idx="21">
                  <c:v>1235282437.8399999</c:v>
                </c:pt>
                <c:pt idx="22">
                  <c:v>1297273494.55</c:v>
                </c:pt>
                <c:pt idx="23">
                  <c:v>1286447032.77</c:v>
                </c:pt>
                <c:pt idx="24">
                  <c:v>1333298179.75</c:v>
                </c:pt>
                <c:pt idx="25">
                  <c:v>1337644922.8099999</c:v>
                </c:pt>
                <c:pt idx="26">
                  <c:v>1340422113.5699999</c:v>
                </c:pt>
                <c:pt idx="27">
                  <c:v>1149768920.98</c:v>
                </c:pt>
                <c:pt idx="28">
                  <c:v>1164079695.1599996</c:v>
                </c:pt>
                <c:pt idx="29">
                  <c:v>1170707440.28</c:v>
                </c:pt>
                <c:pt idx="30">
                  <c:v>1165290339.3699999</c:v>
                </c:pt>
                <c:pt idx="31">
                  <c:v>1161930742.25</c:v>
                </c:pt>
                <c:pt idx="32">
                  <c:v>1159134863.46</c:v>
                </c:pt>
                <c:pt idx="33">
                  <c:v>1248176831.1599996</c:v>
                </c:pt>
                <c:pt idx="34">
                  <c:v>1251060231.6899996</c:v>
                </c:pt>
                <c:pt idx="35">
                  <c:v>1250655154.3399999</c:v>
                </c:pt>
                <c:pt idx="36">
                  <c:v>1248229549.5799999</c:v>
                </c:pt>
                <c:pt idx="37">
                  <c:v>1249905564.3299999</c:v>
                </c:pt>
                <c:pt idx="38">
                  <c:v>1247766855.1799996</c:v>
                </c:pt>
                <c:pt idx="39">
                  <c:v>1250129054.3399999</c:v>
                </c:pt>
                <c:pt idx="40">
                  <c:v>1472017552.1099999</c:v>
                </c:pt>
                <c:pt idx="41">
                  <c:v>1463591429.0699999</c:v>
                </c:pt>
                <c:pt idx="42">
                  <c:v>1461657306.9100001</c:v>
                </c:pt>
                <c:pt idx="43">
                  <c:v>1499658338.0699999</c:v>
                </c:pt>
                <c:pt idx="44">
                  <c:v>1571886782.9400001</c:v>
                </c:pt>
                <c:pt idx="45">
                  <c:v>1566235398.0599999</c:v>
                </c:pt>
                <c:pt idx="46">
                  <c:v>1566064741.5799999</c:v>
                </c:pt>
                <c:pt idx="47">
                  <c:v>1566783157.1199999</c:v>
                </c:pt>
                <c:pt idx="48">
                  <c:v>1562574251.96</c:v>
                </c:pt>
                <c:pt idx="49">
                  <c:v>983327768.26999998</c:v>
                </c:pt>
                <c:pt idx="50">
                  <c:v>1013411835.2900004</c:v>
                </c:pt>
                <c:pt idx="51">
                  <c:v>1025771941.64</c:v>
                </c:pt>
                <c:pt idx="52">
                  <c:v>1029838501.15</c:v>
                </c:pt>
                <c:pt idx="53">
                  <c:v>1015360999.4400001</c:v>
                </c:pt>
                <c:pt idx="54">
                  <c:v>929235564.21000004</c:v>
                </c:pt>
                <c:pt idx="55">
                  <c:v>935476838.67999995</c:v>
                </c:pt>
                <c:pt idx="56">
                  <c:v>1009937396.7900004</c:v>
                </c:pt>
                <c:pt idx="57">
                  <c:v>982107040.5</c:v>
                </c:pt>
                <c:pt idx="58">
                  <c:v>975632273.98000002</c:v>
                </c:pt>
                <c:pt idx="59">
                  <c:v>953345711.44999897</c:v>
                </c:pt>
                <c:pt idx="60">
                  <c:v>942706652.42999899</c:v>
                </c:pt>
                <c:pt idx="61">
                  <c:v>944033204.49000001</c:v>
                </c:pt>
                <c:pt idx="62">
                  <c:v>956259831.32999897</c:v>
                </c:pt>
                <c:pt idx="63">
                  <c:v>972359172.37</c:v>
                </c:pt>
                <c:pt idx="64">
                  <c:v>955682831.64999998</c:v>
                </c:pt>
                <c:pt idx="65">
                  <c:v>952676968.03999996</c:v>
                </c:pt>
                <c:pt idx="66">
                  <c:v>947658895.63999999</c:v>
                </c:pt>
                <c:pt idx="67">
                  <c:v>926564271.29999995</c:v>
                </c:pt>
                <c:pt idx="68">
                  <c:v>911337858.65999997</c:v>
                </c:pt>
                <c:pt idx="69">
                  <c:v>895634426.79999995</c:v>
                </c:pt>
                <c:pt idx="70">
                  <c:v>894191028.42999899</c:v>
                </c:pt>
                <c:pt idx="71">
                  <c:v>877899906.74000001</c:v>
                </c:pt>
                <c:pt idx="72">
                  <c:v>871963558.16999996</c:v>
                </c:pt>
                <c:pt idx="73">
                  <c:v>868683493.41999996</c:v>
                </c:pt>
                <c:pt idx="74">
                  <c:v>850013227.31999898</c:v>
                </c:pt>
                <c:pt idx="75">
                  <c:v>858519142</c:v>
                </c:pt>
                <c:pt idx="76">
                  <c:v>872201719.00999999</c:v>
                </c:pt>
                <c:pt idx="77">
                  <c:v>925697541.51999998</c:v>
                </c:pt>
                <c:pt idx="78">
                  <c:v>984703273.63999999</c:v>
                </c:pt>
                <c:pt idx="79">
                  <c:v>976734136.70000005</c:v>
                </c:pt>
                <c:pt idx="80">
                  <c:v>992346684.40999997</c:v>
                </c:pt>
                <c:pt idx="81">
                  <c:v>1000706282.6799999</c:v>
                </c:pt>
                <c:pt idx="82">
                  <c:v>1015058469.8599988</c:v>
                </c:pt>
                <c:pt idx="83">
                  <c:v>1011937385.72</c:v>
                </c:pt>
                <c:pt idx="84">
                  <c:v>1016928389.74</c:v>
                </c:pt>
                <c:pt idx="85">
                  <c:v>1011684527.3299989</c:v>
                </c:pt>
                <c:pt idx="86">
                  <c:v>1023088092.66</c:v>
                </c:pt>
                <c:pt idx="87">
                  <c:v>1013902705.0599989</c:v>
                </c:pt>
                <c:pt idx="88">
                  <c:v>1012911377.4599988</c:v>
                </c:pt>
                <c:pt idx="89">
                  <c:v>1005557497.52</c:v>
                </c:pt>
                <c:pt idx="90">
                  <c:v>1004116886.04</c:v>
                </c:pt>
                <c:pt idx="91">
                  <c:v>986197669.39999998</c:v>
                </c:pt>
                <c:pt idx="92">
                  <c:v>999087831.19000041</c:v>
                </c:pt>
                <c:pt idx="93">
                  <c:v>996568529.84999883</c:v>
                </c:pt>
                <c:pt idx="94">
                  <c:v>998129461.25999999</c:v>
                </c:pt>
                <c:pt idx="95">
                  <c:v>998129461.25999999</c:v>
                </c:pt>
                <c:pt idx="96">
                  <c:v>998129461.25999999</c:v>
                </c:pt>
                <c:pt idx="97">
                  <c:v>998129461.25999999</c:v>
                </c:pt>
                <c:pt idx="98">
                  <c:v>988723186.98000002</c:v>
                </c:pt>
                <c:pt idx="99">
                  <c:v>995879438.95999897</c:v>
                </c:pt>
                <c:pt idx="100">
                  <c:v>974063724.25999999</c:v>
                </c:pt>
                <c:pt idx="101">
                  <c:v>1002585150.26</c:v>
                </c:pt>
                <c:pt idx="102">
                  <c:v>986149068.73000002</c:v>
                </c:pt>
                <c:pt idx="103">
                  <c:v>985742134.65999997</c:v>
                </c:pt>
                <c:pt idx="104">
                  <c:v>955964947.48000002</c:v>
                </c:pt>
                <c:pt idx="105">
                  <c:v>975024636.44999897</c:v>
                </c:pt>
                <c:pt idx="106">
                  <c:v>954669631.88999999</c:v>
                </c:pt>
                <c:pt idx="107">
                  <c:v>956538815.13999999</c:v>
                </c:pt>
                <c:pt idx="108">
                  <c:v>1011384073.9599988</c:v>
                </c:pt>
                <c:pt idx="109">
                  <c:v>1010630825.3399988</c:v>
                </c:pt>
                <c:pt idx="110">
                  <c:v>1015727948.2</c:v>
                </c:pt>
                <c:pt idx="111">
                  <c:v>1066559150.5599989</c:v>
                </c:pt>
                <c:pt idx="112">
                  <c:v>1068114432.949999</c:v>
                </c:pt>
                <c:pt idx="113">
                  <c:v>1068114432.949999</c:v>
                </c:pt>
                <c:pt idx="114">
                  <c:v>1068114432.949999</c:v>
                </c:pt>
                <c:pt idx="115">
                  <c:v>1068114432.949999</c:v>
                </c:pt>
                <c:pt idx="116">
                  <c:v>1068114432.949999</c:v>
                </c:pt>
                <c:pt idx="117">
                  <c:v>1068114432.949999</c:v>
                </c:pt>
                <c:pt idx="118">
                  <c:v>1049792492.4599988</c:v>
                </c:pt>
                <c:pt idx="119">
                  <c:v>1047673878.42</c:v>
                </c:pt>
                <c:pt idx="120">
                  <c:v>1194740040.7</c:v>
                </c:pt>
                <c:pt idx="121">
                  <c:v>1204160287.1399999</c:v>
                </c:pt>
                <c:pt idx="122">
                  <c:v>1206625967.4400001</c:v>
                </c:pt>
                <c:pt idx="123">
                  <c:v>1208938085.8399999</c:v>
                </c:pt>
                <c:pt idx="124">
                  <c:v>1209035789.6699996</c:v>
                </c:pt>
                <c:pt idx="125">
                  <c:v>1250321648.5799999</c:v>
                </c:pt>
                <c:pt idx="126">
                  <c:v>1258413285.5699999</c:v>
                </c:pt>
                <c:pt idx="127">
                  <c:v>1263555451.75</c:v>
                </c:pt>
                <c:pt idx="128">
                  <c:v>1285424851.24</c:v>
                </c:pt>
                <c:pt idx="129">
                  <c:v>1279539182.3899999</c:v>
                </c:pt>
                <c:pt idx="130">
                  <c:v>1363915710.3399999</c:v>
                </c:pt>
                <c:pt idx="131">
                  <c:v>1345497012.75</c:v>
                </c:pt>
                <c:pt idx="132">
                  <c:v>1293738140.27</c:v>
                </c:pt>
                <c:pt idx="133">
                  <c:v>1315872125.48</c:v>
                </c:pt>
                <c:pt idx="134">
                  <c:v>1376294457.0799999</c:v>
                </c:pt>
                <c:pt idx="135">
                  <c:v>1366630584.3</c:v>
                </c:pt>
                <c:pt idx="136">
                  <c:v>1440753328.0999999</c:v>
                </c:pt>
                <c:pt idx="137">
                  <c:v>1437303026.5599999</c:v>
                </c:pt>
                <c:pt idx="138">
                  <c:v>1411981022.1799996</c:v>
                </c:pt>
                <c:pt idx="139">
                  <c:v>1395904924.5799999</c:v>
                </c:pt>
                <c:pt idx="140">
                  <c:v>1249499665.45</c:v>
                </c:pt>
                <c:pt idx="141">
                  <c:v>1239239525.9200001</c:v>
                </c:pt>
                <c:pt idx="142">
                  <c:v>1239239525.9200001</c:v>
                </c:pt>
                <c:pt idx="143">
                  <c:v>1229340380.3799999</c:v>
                </c:pt>
                <c:pt idx="144">
                  <c:v>1222937148.8399999</c:v>
                </c:pt>
                <c:pt idx="145">
                  <c:v>1204469396.0599999</c:v>
                </c:pt>
                <c:pt idx="146">
                  <c:v>1257773568.6099999</c:v>
                </c:pt>
                <c:pt idx="147">
                  <c:v>1342402000.4100001</c:v>
                </c:pt>
                <c:pt idx="148">
                  <c:v>1327771885.0599999</c:v>
                </c:pt>
                <c:pt idx="149">
                  <c:v>1324538408.8799999</c:v>
                </c:pt>
                <c:pt idx="150">
                  <c:v>1355663048.3299999</c:v>
                </c:pt>
                <c:pt idx="151">
                  <c:v>1364858665.8799999</c:v>
                </c:pt>
                <c:pt idx="152">
                  <c:v>1332891240.8899999</c:v>
                </c:pt>
                <c:pt idx="153">
                  <c:v>1394256988.1199999</c:v>
                </c:pt>
                <c:pt idx="154">
                  <c:v>1393171736.51</c:v>
                </c:pt>
                <c:pt idx="155">
                  <c:v>1393171736.51</c:v>
                </c:pt>
                <c:pt idx="156">
                  <c:v>1425669147.95</c:v>
                </c:pt>
                <c:pt idx="157">
                  <c:v>1431083177.98</c:v>
                </c:pt>
                <c:pt idx="158">
                  <c:v>1417167478.5799999</c:v>
                </c:pt>
                <c:pt idx="159">
                  <c:v>1472324486.7</c:v>
                </c:pt>
                <c:pt idx="160">
                  <c:v>1740122082.76</c:v>
                </c:pt>
                <c:pt idx="161">
                  <c:v>1727510598.47</c:v>
                </c:pt>
                <c:pt idx="162">
                  <c:v>1743438867.25</c:v>
                </c:pt>
                <c:pt idx="163">
                  <c:v>1761950596.77</c:v>
                </c:pt>
                <c:pt idx="164">
                  <c:v>1790709309.79</c:v>
                </c:pt>
                <c:pt idx="165">
                  <c:v>1813096444.3</c:v>
                </c:pt>
                <c:pt idx="166">
                  <c:v>1834255155.3299999</c:v>
                </c:pt>
                <c:pt idx="167">
                  <c:v>1837470365.1699996</c:v>
                </c:pt>
                <c:pt idx="168">
                  <c:v>1829995648.6299999</c:v>
                </c:pt>
                <c:pt idx="169">
                  <c:v>1818553270.7</c:v>
                </c:pt>
                <c:pt idx="170">
                  <c:v>1836781194.6299999</c:v>
                </c:pt>
                <c:pt idx="171">
                  <c:v>1866264547.3599999</c:v>
                </c:pt>
                <c:pt idx="172">
                  <c:v>1808047440.6499999</c:v>
                </c:pt>
                <c:pt idx="173">
                  <c:v>1770987846.27</c:v>
                </c:pt>
                <c:pt idx="174">
                  <c:v>1779100109.1199999</c:v>
                </c:pt>
                <c:pt idx="175">
                  <c:v>1788301962.5599999</c:v>
                </c:pt>
                <c:pt idx="176">
                  <c:v>1792998272.8899999</c:v>
                </c:pt>
                <c:pt idx="177">
                  <c:v>1765356852.4000001</c:v>
                </c:pt>
                <c:pt idx="178">
                  <c:v>1761004310.1199999</c:v>
                </c:pt>
                <c:pt idx="179">
                  <c:v>1732737523.75</c:v>
                </c:pt>
                <c:pt idx="180">
                  <c:v>1569662447.03</c:v>
                </c:pt>
                <c:pt idx="181">
                  <c:v>1579472268.5</c:v>
                </c:pt>
                <c:pt idx="182">
                  <c:v>1562468802</c:v>
                </c:pt>
                <c:pt idx="183">
                  <c:v>1578264048.79</c:v>
                </c:pt>
                <c:pt idx="184">
                  <c:v>1593364484.3099999</c:v>
                </c:pt>
                <c:pt idx="185">
                  <c:v>1575794935.3399999</c:v>
                </c:pt>
                <c:pt idx="186">
                  <c:v>1600877673.1799996</c:v>
                </c:pt>
                <c:pt idx="187">
                  <c:v>1613065810.75</c:v>
                </c:pt>
                <c:pt idx="188">
                  <c:v>1618790000.8899999</c:v>
                </c:pt>
                <c:pt idx="189">
                  <c:v>1622792344.21</c:v>
                </c:pt>
                <c:pt idx="190">
                  <c:v>1628608227.52</c:v>
                </c:pt>
                <c:pt idx="191">
                  <c:v>1626594704.45</c:v>
                </c:pt>
                <c:pt idx="192">
                  <c:v>1630812680.74</c:v>
                </c:pt>
                <c:pt idx="193">
                  <c:v>1628039627.77</c:v>
                </c:pt>
                <c:pt idx="194">
                  <c:v>1618367620.03</c:v>
                </c:pt>
                <c:pt idx="195">
                  <c:v>1629364613.78</c:v>
                </c:pt>
                <c:pt idx="196">
                  <c:v>1633496728</c:v>
                </c:pt>
                <c:pt idx="197">
                  <c:v>1609730874.1199999</c:v>
                </c:pt>
                <c:pt idx="198">
                  <c:v>1611502986.1299999</c:v>
                </c:pt>
                <c:pt idx="199">
                  <c:v>1596567526.27</c:v>
                </c:pt>
                <c:pt idx="200">
                  <c:v>1580434736.29</c:v>
                </c:pt>
                <c:pt idx="201">
                  <c:v>1568823245.1899996</c:v>
                </c:pt>
                <c:pt idx="202">
                  <c:v>1570101521.3899999</c:v>
                </c:pt>
                <c:pt idx="203">
                  <c:v>1619954207.98</c:v>
                </c:pt>
                <c:pt idx="204">
                  <c:v>1643579207.75</c:v>
                </c:pt>
                <c:pt idx="205">
                  <c:v>1639272005.5699999</c:v>
                </c:pt>
                <c:pt idx="206">
                  <c:v>1694668863.3799999</c:v>
                </c:pt>
                <c:pt idx="207">
                  <c:v>1679219815.95</c:v>
                </c:pt>
                <c:pt idx="208">
                  <c:v>1675543206.6899996</c:v>
                </c:pt>
                <c:pt idx="209">
                  <c:v>1665219131.4000001</c:v>
                </c:pt>
                <c:pt idx="210">
                  <c:v>1731526979.6399999</c:v>
                </c:pt>
                <c:pt idx="211">
                  <c:v>1744729547.3</c:v>
                </c:pt>
                <c:pt idx="212">
                  <c:v>1725095803.2</c:v>
                </c:pt>
                <c:pt idx="213">
                  <c:v>1706779644.8199999</c:v>
                </c:pt>
                <c:pt idx="214">
                  <c:v>1690154266.97</c:v>
                </c:pt>
                <c:pt idx="215">
                  <c:v>1690154266.97</c:v>
                </c:pt>
                <c:pt idx="216">
                  <c:v>1713042911.0999999</c:v>
                </c:pt>
                <c:pt idx="217">
                  <c:v>1715762585.0799999</c:v>
                </c:pt>
                <c:pt idx="218">
                  <c:v>1665398089.9300001</c:v>
                </c:pt>
                <c:pt idx="219">
                  <c:v>1660683760.1499999</c:v>
                </c:pt>
                <c:pt idx="220">
                  <c:v>1582636178.8499999</c:v>
                </c:pt>
                <c:pt idx="221">
                  <c:v>1600695410.04</c:v>
                </c:pt>
                <c:pt idx="222">
                  <c:v>1614470280.9000001</c:v>
                </c:pt>
                <c:pt idx="223">
                  <c:v>1610248296.6099999</c:v>
                </c:pt>
                <c:pt idx="224">
                  <c:v>1626107675.0799999</c:v>
                </c:pt>
                <c:pt idx="225">
                  <c:v>1623804601.1799996</c:v>
                </c:pt>
                <c:pt idx="226">
                  <c:v>1636798668.5</c:v>
                </c:pt>
                <c:pt idx="227">
                  <c:v>1675662238.99</c:v>
                </c:pt>
                <c:pt idx="228">
                  <c:v>1679441916.6299999</c:v>
                </c:pt>
                <c:pt idx="229">
                  <c:v>1638071066.9300001</c:v>
                </c:pt>
                <c:pt idx="230">
                  <c:v>1655226714.8</c:v>
                </c:pt>
                <c:pt idx="231">
                  <c:v>1690761731.1399999</c:v>
                </c:pt>
                <c:pt idx="232">
                  <c:v>1759270384.8299999</c:v>
                </c:pt>
                <c:pt idx="233">
                  <c:v>1773441750.6799996</c:v>
                </c:pt>
                <c:pt idx="234">
                  <c:v>1820104682.8699999</c:v>
                </c:pt>
                <c:pt idx="235">
                  <c:v>1816208486.1299999</c:v>
                </c:pt>
                <c:pt idx="236">
                  <c:v>1821327308.0699999</c:v>
                </c:pt>
                <c:pt idx="237">
                  <c:v>1771154307.51</c:v>
                </c:pt>
                <c:pt idx="238">
                  <c:v>1754880078.0899999</c:v>
                </c:pt>
                <c:pt idx="239">
                  <c:v>1753677612.3</c:v>
                </c:pt>
                <c:pt idx="240">
                  <c:v>1747871114.9300001</c:v>
                </c:pt>
                <c:pt idx="241">
                  <c:v>1758174154.71</c:v>
                </c:pt>
                <c:pt idx="242">
                  <c:v>1768974167.1299999</c:v>
                </c:pt>
                <c:pt idx="243">
                  <c:v>1770399611.3299999</c:v>
                </c:pt>
                <c:pt idx="244">
                  <c:v>1775102043.99</c:v>
                </c:pt>
                <c:pt idx="245">
                  <c:v>1774519844.6599996</c:v>
                </c:pt>
                <c:pt idx="246">
                  <c:v>1776899957.95</c:v>
                </c:pt>
                <c:pt idx="247">
                  <c:v>1784812617.5599999</c:v>
                </c:pt>
                <c:pt idx="248">
                  <c:v>1786804910.5899999</c:v>
                </c:pt>
                <c:pt idx="249">
                  <c:v>1784274774.98</c:v>
                </c:pt>
                <c:pt idx="250">
                  <c:v>1777356897.8399999</c:v>
                </c:pt>
                <c:pt idx="251">
                  <c:v>1767399775.22</c:v>
                </c:pt>
                <c:pt idx="252">
                  <c:v>1770786340.6399999</c:v>
                </c:pt>
                <c:pt idx="253">
                  <c:v>1777819906.1499999</c:v>
                </c:pt>
                <c:pt idx="254">
                  <c:v>1772635813.22</c:v>
                </c:pt>
                <c:pt idx="255">
                  <c:v>1775677434.9300001</c:v>
                </c:pt>
                <c:pt idx="256">
                  <c:v>1763223443.8199999</c:v>
                </c:pt>
                <c:pt idx="257">
                  <c:v>1761152069.98</c:v>
                </c:pt>
                <c:pt idx="258">
                  <c:v>1756992756.01</c:v>
                </c:pt>
                <c:pt idx="259">
                  <c:v>1777568535.8599999</c:v>
                </c:pt>
                <c:pt idx="260">
                  <c:v>1771800892.45</c:v>
                </c:pt>
                <c:pt idx="261">
                  <c:v>1771257680.4200001</c:v>
                </c:pt>
                <c:pt idx="262">
                  <c:v>1776448556.9100001</c:v>
                </c:pt>
                <c:pt idx="263">
                  <c:v>1787288058.3899999</c:v>
                </c:pt>
                <c:pt idx="264">
                  <c:v>1793015324.52</c:v>
                </c:pt>
                <c:pt idx="265">
                  <c:v>1824840993.6199999</c:v>
                </c:pt>
                <c:pt idx="266">
                  <c:v>1841258865.7</c:v>
                </c:pt>
                <c:pt idx="267">
                  <c:v>1827916245.2</c:v>
                </c:pt>
                <c:pt idx="268">
                  <c:v>1812493447.78</c:v>
                </c:pt>
                <c:pt idx="269">
                  <c:v>1824509220.4400001</c:v>
                </c:pt>
                <c:pt idx="270">
                  <c:v>1812475886.05</c:v>
                </c:pt>
                <c:pt idx="271">
                  <c:v>1804485203.7</c:v>
                </c:pt>
                <c:pt idx="272">
                  <c:v>1786136785.29</c:v>
                </c:pt>
                <c:pt idx="273">
                  <c:v>1823624395.4300001</c:v>
                </c:pt>
                <c:pt idx="274">
                  <c:v>1821736959.1299999</c:v>
                </c:pt>
                <c:pt idx="275">
                  <c:v>1812239038.0999999</c:v>
                </c:pt>
                <c:pt idx="276">
                  <c:v>1810963614.3899999</c:v>
                </c:pt>
                <c:pt idx="277">
                  <c:v>1828567823.05</c:v>
                </c:pt>
                <c:pt idx="278">
                  <c:v>1835689816.1399999</c:v>
                </c:pt>
                <c:pt idx="279">
                  <c:v>1906843187.4100001</c:v>
                </c:pt>
                <c:pt idx="280">
                  <c:v>1919034067.96</c:v>
                </c:pt>
                <c:pt idx="281">
                  <c:v>1924337666.4000001</c:v>
                </c:pt>
                <c:pt idx="282">
                  <c:v>1930862959.3599999</c:v>
                </c:pt>
                <c:pt idx="283">
                  <c:v>1903790783.79</c:v>
                </c:pt>
                <c:pt idx="284">
                  <c:v>1855802935.53</c:v>
                </c:pt>
                <c:pt idx="285">
                  <c:v>1873823518.3299999</c:v>
                </c:pt>
                <c:pt idx="286">
                  <c:v>1907314866.0799999</c:v>
                </c:pt>
                <c:pt idx="287">
                  <c:v>1901650410.8599999</c:v>
                </c:pt>
                <c:pt idx="288">
                  <c:v>1926439952.98</c:v>
                </c:pt>
                <c:pt idx="289">
                  <c:v>1883024062.3199999</c:v>
                </c:pt>
                <c:pt idx="290">
                  <c:v>1849838012.8299999</c:v>
                </c:pt>
                <c:pt idx="291">
                  <c:v>1816848049.24</c:v>
                </c:pt>
                <c:pt idx="292">
                  <c:v>1819591860.8299999</c:v>
                </c:pt>
                <c:pt idx="293">
                  <c:v>1818892448.1599996</c:v>
                </c:pt>
                <c:pt idx="294">
                  <c:v>1804751677.5</c:v>
                </c:pt>
                <c:pt idx="295">
                  <c:v>1819317191.1599996</c:v>
                </c:pt>
                <c:pt idx="296">
                  <c:v>1804226493.4300001</c:v>
                </c:pt>
                <c:pt idx="297">
                  <c:v>1707178523.6099999</c:v>
                </c:pt>
                <c:pt idx="298">
                  <c:v>1728884323.9400001</c:v>
                </c:pt>
                <c:pt idx="299">
                  <c:v>1676015951.97</c:v>
                </c:pt>
                <c:pt idx="300">
                  <c:v>1620620668.1699996</c:v>
                </c:pt>
                <c:pt idx="301">
                  <c:v>1719451996.99</c:v>
                </c:pt>
                <c:pt idx="302">
                  <c:v>1737053840.96</c:v>
                </c:pt>
                <c:pt idx="303">
                  <c:v>1699665200.48</c:v>
                </c:pt>
                <c:pt idx="304">
                  <c:v>1705161024.55</c:v>
                </c:pt>
                <c:pt idx="305">
                  <c:v>1701018409.1699996</c:v>
                </c:pt>
                <c:pt idx="306">
                  <c:v>1672742111.1799996</c:v>
                </c:pt>
                <c:pt idx="307">
                  <c:v>1604632812.6499999</c:v>
                </c:pt>
                <c:pt idx="308">
                  <c:v>1593215154.3399999</c:v>
                </c:pt>
                <c:pt idx="309">
                  <c:v>1603860177.5899999</c:v>
                </c:pt>
                <c:pt idx="310">
                  <c:v>1649481554.49</c:v>
                </c:pt>
                <c:pt idx="311">
                  <c:v>1647913251.04</c:v>
                </c:pt>
                <c:pt idx="312">
                  <c:v>1659096068.29</c:v>
                </c:pt>
                <c:pt idx="313">
                  <c:v>1678578467.55</c:v>
                </c:pt>
                <c:pt idx="314">
                  <c:v>1688850116.8099999</c:v>
                </c:pt>
                <c:pt idx="315">
                  <c:v>1680343589.3899999</c:v>
                </c:pt>
                <c:pt idx="316">
                  <c:v>1680304861.72</c:v>
                </c:pt>
                <c:pt idx="317">
                  <c:v>1686286684.71</c:v>
                </c:pt>
                <c:pt idx="318">
                  <c:v>1720035650.4200001</c:v>
                </c:pt>
                <c:pt idx="319">
                  <c:v>1714905894.99</c:v>
                </c:pt>
                <c:pt idx="320">
                  <c:v>1712575481.72</c:v>
                </c:pt>
                <c:pt idx="321">
                  <c:v>1687235588.04</c:v>
                </c:pt>
                <c:pt idx="322">
                  <c:v>1715911751.71</c:v>
                </c:pt>
                <c:pt idx="323">
                  <c:v>1663726921.1199999</c:v>
                </c:pt>
                <c:pt idx="324">
                  <c:v>1611032557.1799996</c:v>
                </c:pt>
                <c:pt idx="325">
                  <c:v>1611563440.21</c:v>
                </c:pt>
                <c:pt idx="326">
                  <c:v>1594615447.1099999</c:v>
                </c:pt>
                <c:pt idx="327">
                  <c:v>1563136347.0999999</c:v>
                </c:pt>
                <c:pt idx="328">
                  <c:v>1553415358.1799996</c:v>
                </c:pt>
                <c:pt idx="329">
                  <c:v>1583088513.46</c:v>
                </c:pt>
                <c:pt idx="330">
                  <c:v>1680496578.1799996</c:v>
                </c:pt>
                <c:pt idx="331">
                  <c:v>1664475580.5</c:v>
                </c:pt>
                <c:pt idx="332">
                  <c:v>1704775737.3899999</c:v>
                </c:pt>
                <c:pt idx="333">
                  <c:v>1727665235.25</c:v>
                </c:pt>
                <c:pt idx="334">
                  <c:v>1746108035.05</c:v>
                </c:pt>
                <c:pt idx="335">
                  <c:v>1764605045.1099999</c:v>
                </c:pt>
                <c:pt idx="336">
                  <c:v>1809616240.1599996</c:v>
                </c:pt>
                <c:pt idx="337">
                  <c:v>1821241979.26</c:v>
                </c:pt>
                <c:pt idx="338">
                  <c:v>1799229772.23</c:v>
                </c:pt>
                <c:pt idx="339">
                  <c:v>1799229772.23</c:v>
                </c:pt>
                <c:pt idx="340">
                  <c:v>1811768774.96</c:v>
                </c:pt>
                <c:pt idx="341">
                  <c:v>1820266031.4400001</c:v>
                </c:pt>
                <c:pt idx="342">
                  <c:v>1758698635.3799999</c:v>
                </c:pt>
                <c:pt idx="343">
                  <c:v>1787643017.6599996</c:v>
                </c:pt>
                <c:pt idx="344">
                  <c:v>1737749216.71</c:v>
                </c:pt>
                <c:pt idx="345">
                  <c:v>1738439236.48</c:v>
                </c:pt>
                <c:pt idx="346">
                  <c:v>1797543020.73</c:v>
                </c:pt>
                <c:pt idx="347">
                  <c:v>1808202976.95</c:v>
                </c:pt>
                <c:pt idx="348">
                  <c:v>1816213792.6899996</c:v>
                </c:pt>
                <c:pt idx="349">
                  <c:v>1827964426.4100001</c:v>
                </c:pt>
                <c:pt idx="350">
                  <c:v>1831825379.9200001</c:v>
                </c:pt>
                <c:pt idx="351">
                  <c:v>1815463582.29</c:v>
                </c:pt>
                <c:pt idx="352">
                  <c:v>1817292506</c:v>
                </c:pt>
                <c:pt idx="353">
                  <c:v>1800296097.79</c:v>
                </c:pt>
                <c:pt idx="354">
                  <c:v>1800204454.6899996</c:v>
                </c:pt>
                <c:pt idx="355">
                  <c:v>1799013681.6299999</c:v>
                </c:pt>
                <c:pt idx="356">
                  <c:v>1897555476</c:v>
                </c:pt>
                <c:pt idx="357">
                  <c:v>1897188858.3199999</c:v>
                </c:pt>
                <c:pt idx="358">
                  <c:v>1930924929.24</c:v>
                </c:pt>
                <c:pt idx="359">
                  <c:v>1931801259.6699996</c:v>
                </c:pt>
                <c:pt idx="360">
                  <c:v>1931028070.3399999</c:v>
                </c:pt>
                <c:pt idx="361">
                  <c:v>1954834055.54</c:v>
                </c:pt>
                <c:pt idx="362">
                  <c:v>1901376843.7</c:v>
                </c:pt>
                <c:pt idx="363">
                  <c:v>1952194513.0999999</c:v>
                </c:pt>
                <c:pt idx="364">
                  <c:v>1902285293.5599999</c:v>
                </c:pt>
                <c:pt idx="365">
                  <c:v>1839301788.1699996</c:v>
                </c:pt>
                <c:pt idx="366">
                  <c:v>1906073080.9100001</c:v>
                </c:pt>
                <c:pt idx="367">
                  <c:v>1920585497.0899999</c:v>
                </c:pt>
                <c:pt idx="368">
                  <c:v>1942304470</c:v>
                </c:pt>
                <c:pt idx="369">
                  <c:v>1970944764</c:v>
                </c:pt>
                <c:pt idx="370">
                  <c:v>1983584965.48</c:v>
                </c:pt>
                <c:pt idx="371">
                  <c:v>1985561618.6299999</c:v>
                </c:pt>
                <c:pt idx="372">
                  <c:v>1955185784.1499999</c:v>
                </c:pt>
                <c:pt idx="373">
                  <c:v>1920936750.3699999</c:v>
                </c:pt>
                <c:pt idx="374">
                  <c:v>1924256923.6499999</c:v>
                </c:pt>
                <c:pt idx="375">
                  <c:v>1924513030.28</c:v>
                </c:pt>
                <c:pt idx="376">
                  <c:v>1928255825.76</c:v>
                </c:pt>
                <c:pt idx="377">
                  <c:v>1930824458.23</c:v>
                </c:pt>
                <c:pt idx="378">
                  <c:v>1924928572.3499999</c:v>
                </c:pt>
                <c:pt idx="379">
                  <c:v>1875810237.71</c:v>
                </c:pt>
              </c:numCache>
            </c:numRef>
          </c:val>
        </c:ser>
        <c:ser>
          <c:idx val="2"/>
          <c:order val="2"/>
          <c:tx>
            <c:strRef>
              <c:f>PIC!$D$1</c:f>
              <c:strCache>
                <c:ptCount val="1"/>
                <c:pt idx="0">
                  <c:v>4倍波动率组合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PIC!$D$2:$D$381</c:f>
              <c:numCache>
                <c:formatCode>General</c:formatCode>
                <c:ptCount val="380"/>
                <c:pt idx="0">
                  <c:v>1085984453.4400001</c:v>
                </c:pt>
                <c:pt idx="1">
                  <c:v>1088497969.25</c:v>
                </c:pt>
                <c:pt idx="2">
                  <c:v>1082625500.8199999</c:v>
                </c:pt>
                <c:pt idx="3">
                  <c:v>1066655156.8399988</c:v>
                </c:pt>
                <c:pt idx="4">
                  <c:v>1067272568.02</c:v>
                </c:pt>
                <c:pt idx="5">
                  <c:v>1055617921.8399988</c:v>
                </c:pt>
                <c:pt idx="6">
                  <c:v>1056820557.8299989</c:v>
                </c:pt>
                <c:pt idx="7">
                  <c:v>1053237609.4599988</c:v>
                </c:pt>
                <c:pt idx="8">
                  <c:v>1042722843.71</c:v>
                </c:pt>
                <c:pt idx="9">
                  <c:v>1016149418.5599989</c:v>
                </c:pt>
                <c:pt idx="10">
                  <c:v>1007650684.3299989</c:v>
                </c:pt>
                <c:pt idx="11">
                  <c:v>1018933983.2900004</c:v>
                </c:pt>
                <c:pt idx="12">
                  <c:v>1013796699.87</c:v>
                </c:pt>
                <c:pt idx="13">
                  <c:v>1017326095.2700011</c:v>
                </c:pt>
                <c:pt idx="14">
                  <c:v>1011133531.8399988</c:v>
                </c:pt>
                <c:pt idx="15">
                  <c:v>1015025893.73</c:v>
                </c:pt>
                <c:pt idx="16">
                  <c:v>1022510110.8</c:v>
                </c:pt>
                <c:pt idx="17">
                  <c:v>1026512835.5</c:v>
                </c:pt>
                <c:pt idx="18">
                  <c:v>1026963556.98</c:v>
                </c:pt>
                <c:pt idx="19">
                  <c:v>1025239924.3299989</c:v>
                </c:pt>
                <c:pt idx="20">
                  <c:v>1166445773.71</c:v>
                </c:pt>
                <c:pt idx="21">
                  <c:v>1170887706.6799996</c:v>
                </c:pt>
                <c:pt idx="22">
                  <c:v>1175952018.5699999</c:v>
                </c:pt>
                <c:pt idx="23">
                  <c:v>1230032213.8599999</c:v>
                </c:pt>
                <c:pt idx="24">
                  <c:v>1234943890.96</c:v>
                </c:pt>
                <c:pt idx="25">
                  <c:v>1241412295.72</c:v>
                </c:pt>
                <c:pt idx="26">
                  <c:v>1245724757.6799996</c:v>
                </c:pt>
                <c:pt idx="27">
                  <c:v>1105529634.4200001</c:v>
                </c:pt>
                <c:pt idx="28">
                  <c:v>1120503876.5999999</c:v>
                </c:pt>
                <c:pt idx="29">
                  <c:v>1125917509.76</c:v>
                </c:pt>
                <c:pt idx="30">
                  <c:v>1118045557.29</c:v>
                </c:pt>
                <c:pt idx="31">
                  <c:v>1116706576.9100001</c:v>
                </c:pt>
                <c:pt idx="32">
                  <c:v>1113185797.01</c:v>
                </c:pt>
                <c:pt idx="33">
                  <c:v>1112020092.8599999</c:v>
                </c:pt>
                <c:pt idx="34">
                  <c:v>1118249206.26</c:v>
                </c:pt>
                <c:pt idx="35">
                  <c:v>1116961869.72</c:v>
                </c:pt>
                <c:pt idx="36">
                  <c:v>1111662715.79</c:v>
                </c:pt>
                <c:pt idx="37">
                  <c:v>1114297821.1399999</c:v>
                </c:pt>
                <c:pt idx="38">
                  <c:v>1109483611.48</c:v>
                </c:pt>
                <c:pt idx="39">
                  <c:v>1112746844.6899996</c:v>
                </c:pt>
                <c:pt idx="40">
                  <c:v>1248413233.5799999</c:v>
                </c:pt>
                <c:pt idx="41">
                  <c:v>1237810944.98</c:v>
                </c:pt>
                <c:pt idx="42">
                  <c:v>1236625706.1099999</c:v>
                </c:pt>
                <c:pt idx="43">
                  <c:v>1219020772.9400001</c:v>
                </c:pt>
                <c:pt idx="44">
                  <c:v>1212695064.76</c:v>
                </c:pt>
                <c:pt idx="45">
                  <c:v>1247213997.99</c:v>
                </c:pt>
                <c:pt idx="46">
                  <c:v>1245965953.51</c:v>
                </c:pt>
                <c:pt idx="47">
                  <c:v>1245945018</c:v>
                </c:pt>
                <c:pt idx="48">
                  <c:v>1239478153.1599996</c:v>
                </c:pt>
                <c:pt idx="49">
                  <c:v>975161575.35999882</c:v>
                </c:pt>
                <c:pt idx="50">
                  <c:v>986314512.34999883</c:v>
                </c:pt>
                <c:pt idx="51">
                  <c:v>990086715.10000002</c:v>
                </c:pt>
                <c:pt idx="52">
                  <c:v>992697605.59000003</c:v>
                </c:pt>
                <c:pt idx="53">
                  <c:v>982846841.40999997</c:v>
                </c:pt>
                <c:pt idx="54">
                  <c:v>929401582.81999898</c:v>
                </c:pt>
                <c:pt idx="55">
                  <c:v>933910458.85999882</c:v>
                </c:pt>
                <c:pt idx="56">
                  <c:v>979932255.48000002</c:v>
                </c:pt>
                <c:pt idx="57">
                  <c:v>960989750.28000045</c:v>
                </c:pt>
                <c:pt idx="58">
                  <c:v>958493259.94000006</c:v>
                </c:pt>
                <c:pt idx="59">
                  <c:v>947173890.41999996</c:v>
                </c:pt>
                <c:pt idx="60">
                  <c:v>937930742.59000003</c:v>
                </c:pt>
                <c:pt idx="61">
                  <c:v>938932088.53999996</c:v>
                </c:pt>
                <c:pt idx="62">
                  <c:v>949028214.87</c:v>
                </c:pt>
                <c:pt idx="63">
                  <c:v>967556566.83999896</c:v>
                </c:pt>
                <c:pt idx="64">
                  <c:v>951936572.66999996</c:v>
                </c:pt>
                <c:pt idx="65">
                  <c:v>947533202.98000002</c:v>
                </c:pt>
                <c:pt idx="66">
                  <c:v>947533202.98000002</c:v>
                </c:pt>
                <c:pt idx="67">
                  <c:v>913347734.64999998</c:v>
                </c:pt>
                <c:pt idx="68">
                  <c:v>884857440.50999999</c:v>
                </c:pt>
                <c:pt idx="69">
                  <c:v>868162497.44999897</c:v>
                </c:pt>
                <c:pt idx="70">
                  <c:v>861847597.75999999</c:v>
                </c:pt>
                <c:pt idx="71">
                  <c:v>847107856.49000001</c:v>
                </c:pt>
                <c:pt idx="72">
                  <c:v>820741557.05999899</c:v>
                </c:pt>
                <c:pt idx="73">
                  <c:v>800637140.63</c:v>
                </c:pt>
                <c:pt idx="74">
                  <c:v>760038890.5</c:v>
                </c:pt>
                <c:pt idx="75">
                  <c:v>770291610.94000006</c:v>
                </c:pt>
                <c:pt idx="76">
                  <c:v>788821577.13999999</c:v>
                </c:pt>
                <c:pt idx="77">
                  <c:v>852863297.67999995</c:v>
                </c:pt>
                <c:pt idx="78">
                  <c:v>923487942.33999896</c:v>
                </c:pt>
                <c:pt idx="79">
                  <c:v>917191734.66999996</c:v>
                </c:pt>
                <c:pt idx="80">
                  <c:v>940534338.01999998</c:v>
                </c:pt>
                <c:pt idx="81">
                  <c:v>949950304.75999999</c:v>
                </c:pt>
                <c:pt idx="82">
                  <c:v>962840888.55999899</c:v>
                </c:pt>
                <c:pt idx="83">
                  <c:v>936606698</c:v>
                </c:pt>
                <c:pt idx="84">
                  <c:v>940627451.67999995</c:v>
                </c:pt>
                <c:pt idx="85">
                  <c:v>929753940.91999996</c:v>
                </c:pt>
                <c:pt idx="86">
                  <c:v>933373021.92999899</c:v>
                </c:pt>
                <c:pt idx="87">
                  <c:v>912505066.98000002</c:v>
                </c:pt>
                <c:pt idx="88">
                  <c:v>916214384.44999897</c:v>
                </c:pt>
                <c:pt idx="89">
                  <c:v>903724017.40999997</c:v>
                </c:pt>
                <c:pt idx="90">
                  <c:v>900084076.40999997</c:v>
                </c:pt>
                <c:pt idx="91">
                  <c:v>883799888.13</c:v>
                </c:pt>
                <c:pt idx="92">
                  <c:v>890709645.32999897</c:v>
                </c:pt>
                <c:pt idx="93">
                  <c:v>894667630.60000002</c:v>
                </c:pt>
                <c:pt idx="94">
                  <c:v>888423964.11000001</c:v>
                </c:pt>
                <c:pt idx="95">
                  <c:v>888078931.01999998</c:v>
                </c:pt>
                <c:pt idx="96">
                  <c:v>891296522.00999999</c:v>
                </c:pt>
                <c:pt idx="97">
                  <c:v>894087512.01999998</c:v>
                </c:pt>
                <c:pt idx="98">
                  <c:v>886743221</c:v>
                </c:pt>
                <c:pt idx="99">
                  <c:v>901500552.85999882</c:v>
                </c:pt>
                <c:pt idx="100">
                  <c:v>878855270.87</c:v>
                </c:pt>
                <c:pt idx="101">
                  <c:v>904630470.62</c:v>
                </c:pt>
                <c:pt idx="102">
                  <c:v>890156447.05999899</c:v>
                </c:pt>
                <c:pt idx="103">
                  <c:v>889337777.79000044</c:v>
                </c:pt>
                <c:pt idx="104">
                  <c:v>859280108.88999999</c:v>
                </c:pt>
                <c:pt idx="105">
                  <c:v>876353914.58000004</c:v>
                </c:pt>
                <c:pt idx="106">
                  <c:v>849998949.62</c:v>
                </c:pt>
                <c:pt idx="107">
                  <c:v>850349235.84999883</c:v>
                </c:pt>
                <c:pt idx="108">
                  <c:v>906852150.20000005</c:v>
                </c:pt>
                <c:pt idx="109">
                  <c:v>904905198.08000004</c:v>
                </c:pt>
                <c:pt idx="110">
                  <c:v>909188232.45999897</c:v>
                </c:pt>
                <c:pt idx="111">
                  <c:v>962054238.40999997</c:v>
                </c:pt>
                <c:pt idx="112">
                  <c:v>962054238.40999997</c:v>
                </c:pt>
                <c:pt idx="113">
                  <c:v>962054238.40999997</c:v>
                </c:pt>
                <c:pt idx="114">
                  <c:v>962054238.40999997</c:v>
                </c:pt>
                <c:pt idx="115">
                  <c:v>962054238.40999997</c:v>
                </c:pt>
                <c:pt idx="116">
                  <c:v>962054238.40999997</c:v>
                </c:pt>
                <c:pt idx="117">
                  <c:v>962054238.40999997</c:v>
                </c:pt>
                <c:pt idx="118">
                  <c:v>962054238.40999997</c:v>
                </c:pt>
                <c:pt idx="119">
                  <c:v>962054238.40999997</c:v>
                </c:pt>
                <c:pt idx="120">
                  <c:v>1066740620.49</c:v>
                </c:pt>
                <c:pt idx="121">
                  <c:v>1066740620.49</c:v>
                </c:pt>
                <c:pt idx="122">
                  <c:v>1066740620.49</c:v>
                </c:pt>
                <c:pt idx="123">
                  <c:v>1066740620.49</c:v>
                </c:pt>
                <c:pt idx="124">
                  <c:v>1037723043.42</c:v>
                </c:pt>
                <c:pt idx="125">
                  <c:v>1081023593.76</c:v>
                </c:pt>
                <c:pt idx="126">
                  <c:v>1085700290.77</c:v>
                </c:pt>
                <c:pt idx="127">
                  <c:v>1105163435.3599999</c:v>
                </c:pt>
                <c:pt idx="128">
                  <c:v>1153681797.51</c:v>
                </c:pt>
                <c:pt idx="129">
                  <c:v>1149871560.5799999</c:v>
                </c:pt>
                <c:pt idx="130">
                  <c:v>1234945444.9000001</c:v>
                </c:pt>
                <c:pt idx="131">
                  <c:v>1220150067.8599999</c:v>
                </c:pt>
                <c:pt idx="132">
                  <c:v>1179360208.22</c:v>
                </c:pt>
                <c:pt idx="133">
                  <c:v>1181571397.3499999</c:v>
                </c:pt>
                <c:pt idx="134">
                  <c:v>1206913395.3899999</c:v>
                </c:pt>
                <c:pt idx="135">
                  <c:v>1203136206.1299999</c:v>
                </c:pt>
                <c:pt idx="136">
                  <c:v>1236428959.03</c:v>
                </c:pt>
                <c:pt idx="137">
                  <c:v>1235381643.0999999</c:v>
                </c:pt>
                <c:pt idx="138">
                  <c:v>1201434969.71</c:v>
                </c:pt>
                <c:pt idx="139">
                  <c:v>1191178367.51</c:v>
                </c:pt>
                <c:pt idx="140">
                  <c:v>1161515921.78</c:v>
                </c:pt>
                <c:pt idx="141">
                  <c:v>1153237141.54</c:v>
                </c:pt>
                <c:pt idx="142">
                  <c:v>1153797710.52</c:v>
                </c:pt>
                <c:pt idx="143">
                  <c:v>1148616471.46</c:v>
                </c:pt>
                <c:pt idx="144">
                  <c:v>1159532689.5699999</c:v>
                </c:pt>
                <c:pt idx="145">
                  <c:v>1136854804.29</c:v>
                </c:pt>
                <c:pt idx="146">
                  <c:v>1175900554.6199999</c:v>
                </c:pt>
                <c:pt idx="147">
                  <c:v>1235877800.8099999</c:v>
                </c:pt>
                <c:pt idx="148">
                  <c:v>1225999112.27</c:v>
                </c:pt>
                <c:pt idx="149">
                  <c:v>1213792769.46</c:v>
                </c:pt>
                <c:pt idx="150">
                  <c:v>1238339863.9100001</c:v>
                </c:pt>
                <c:pt idx="151">
                  <c:v>1243933032.4400001</c:v>
                </c:pt>
                <c:pt idx="152">
                  <c:v>1229555530.8599999</c:v>
                </c:pt>
                <c:pt idx="153">
                  <c:v>1258104973.95</c:v>
                </c:pt>
                <c:pt idx="154">
                  <c:v>1258492224.52</c:v>
                </c:pt>
                <c:pt idx="155">
                  <c:v>1258492224.52</c:v>
                </c:pt>
                <c:pt idx="156">
                  <c:v>1275528856.9000001</c:v>
                </c:pt>
                <c:pt idx="157">
                  <c:v>1279184854.27</c:v>
                </c:pt>
                <c:pt idx="158">
                  <c:v>1272312737.5999999</c:v>
                </c:pt>
                <c:pt idx="159">
                  <c:v>1314781960.8</c:v>
                </c:pt>
                <c:pt idx="160">
                  <c:v>1389065740.23</c:v>
                </c:pt>
                <c:pt idx="161">
                  <c:v>1384338754.2</c:v>
                </c:pt>
                <c:pt idx="162">
                  <c:v>1409885730.7</c:v>
                </c:pt>
                <c:pt idx="163">
                  <c:v>1422252596.5699999</c:v>
                </c:pt>
                <c:pt idx="164">
                  <c:v>1439251307.6099999</c:v>
                </c:pt>
                <c:pt idx="165">
                  <c:v>1467779763.54</c:v>
                </c:pt>
                <c:pt idx="166">
                  <c:v>1509682200.9000001</c:v>
                </c:pt>
                <c:pt idx="167">
                  <c:v>1513240556.46</c:v>
                </c:pt>
                <c:pt idx="168">
                  <c:v>1495800886.3299999</c:v>
                </c:pt>
                <c:pt idx="169">
                  <c:v>1473368116.3099999</c:v>
                </c:pt>
                <c:pt idx="170">
                  <c:v>1498580173.77</c:v>
                </c:pt>
                <c:pt idx="171">
                  <c:v>1535731161.3199999</c:v>
                </c:pt>
                <c:pt idx="172">
                  <c:v>1520282527.95</c:v>
                </c:pt>
                <c:pt idx="173">
                  <c:v>1462881084.29</c:v>
                </c:pt>
                <c:pt idx="174">
                  <c:v>1474895691.02</c:v>
                </c:pt>
                <c:pt idx="175">
                  <c:v>1490902244.1799996</c:v>
                </c:pt>
                <c:pt idx="176">
                  <c:v>1605840662.8099999</c:v>
                </c:pt>
                <c:pt idx="177">
                  <c:v>1552869221.5999999</c:v>
                </c:pt>
                <c:pt idx="178">
                  <c:v>1539883864.01</c:v>
                </c:pt>
                <c:pt idx="179">
                  <c:v>1489555112.6699996</c:v>
                </c:pt>
                <c:pt idx="180">
                  <c:v>1522348517.5899999</c:v>
                </c:pt>
                <c:pt idx="181">
                  <c:v>1526405461.3599999</c:v>
                </c:pt>
                <c:pt idx="182">
                  <c:v>1508703481.9400001</c:v>
                </c:pt>
                <c:pt idx="183">
                  <c:v>1583526591.6099999</c:v>
                </c:pt>
                <c:pt idx="184">
                  <c:v>1591860664.96</c:v>
                </c:pt>
                <c:pt idx="185">
                  <c:v>1592622724.1499999</c:v>
                </c:pt>
                <c:pt idx="186">
                  <c:v>1571269761.4300001</c:v>
                </c:pt>
                <c:pt idx="187">
                  <c:v>1601262307.3799999</c:v>
                </c:pt>
                <c:pt idx="188">
                  <c:v>1586941452.98</c:v>
                </c:pt>
                <c:pt idx="189">
                  <c:v>1574404076.0899999</c:v>
                </c:pt>
                <c:pt idx="190">
                  <c:v>1576554673.51</c:v>
                </c:pt>
                <c:pt idx="191">
                  <c:v>1583699426.4000001</c:v>
                </c:pt>
                <c:pt idx="192">
                  <c:v>1627485056.1399999</c:v>
                </c:pt>
                <c:pt idx="193">
                  <c:v>1668013587.6199999</c:v>
                </c:pt>
                <c:pt idx="194">
                  <c:v>1745133384.77</c:v>
                </c:pt>
                <c:pt idx="195">
                  <c:v>1771753026.6299999</c:v>
                </c:pt>
                <c:pt idx="196">
                  <c:v>1787624725.4100001</c:v>
                </c:pt>
                <c:pt idx="197">
                  <c:v>1809390474.8599999</c:v>
                </c:pt>
                <c:pt idx="198">
                  <c:v>1810913880.45</c:v>
                </c:pt>
                <c:pt idx="199">
                  <c:v>1832624516.72</c:v>
                </c:pt>
                <c:pt idx="200">
                  <c:v>1822498753.3399999</c:v>
                </c:pt>
                <c:pt idx="201">
                  <c:v>1790326137.02</c:v>
                </c:pt>
                <c:pt idx="202">
                  <c:v>1803906473.74</c:v>
                </c:pt>
                <c:pt idx="203">
                  <c:v>1893808464.8099999</c:v>
                </c:pt>
                <c:pt idx="204">
                  <c:v>1926391322.3699999</c:v>
                </c:pt>
                <c:pt idx="205">
                  <c:v>1926403895.78</c:v>
                </c:pt>
                <c:pt idx="206">
                  <c:v>1993463989.3299999</c:v>
                </c:pt>
                <c:pt idx="207">
                  <c:v>1965585710.1699996</c:v>
                </c:pt>
                <c:pt idx="208">
                  <c:v>1960191918.3199999</c:v>
                </c:pt>
                <c:pt idx="209">
                  <c:v>2019041111.3699999</c:v>
                </c:pt>
                <c:pt idx="210">
                  <c:v>2139775841.8899999</c:v>
                </c:pt>
                <c:pt idx="211">
                  <c:v>2136777019.48</c:v>
                </c:pt>
                <c:pt idx="212">
                  <c:v>2156139251.04</c:v>
                </c:pt>
                <c:pt idx="213">
                  <c:v>2119908504.3699999</c:v>
                </c:pt>
                <c:pt idx="214">
                  <c:v>2070992727.6699996</c:v>
                </c:pt>
                <c:pt idx="215">
                  <c:v>2070992727.6699996</c:v>
                </c:pt>
                <c:pt idx="216">
                  <c:v>2074644815.1099999</c:v>
                </c:pt>
                <c:pt idx="217">
                  <c:v>2046497550.49</c:v>
                </c:pt>
                <c:pt idx="218">
                  <c:v>2032392947.5899999</c:v>
                </c:pt>
                <c:pt idx="219">
                  <c:v>2014960988.49</c:v>
                </c:pt>
                <c:pt idx="220">
                  <c:v>2014352215.6099999</c:v>
                </c:pt>
                <c:pt idx="221">
                  <c:v>2063376925.6099999</c:v>
                </c:pt>
                <c:pt idx="222">
                  <c:v>2094199132.0899999</c:v>
                </c:pt>
                <c:pt idx="223">
                  <c:v>2090942521.28</c:v>
                </c:pt>
                <c:pt idx="224">
                  <c:v>2174682771.6500001</c:v>
                </c:pt>
                <c:pt idx="225">
                  <c:v>2157184893.27</c:v>
                </c:pt>
                <c:pt idx="226">
                  <c:v>2201883114.71</c:v>
                </c:pt>
                <c:pt idx="227">
                  <c:v>2265259422.2599998</c:v>
                </c:pt>
                <c:pt idx="228">
                  <c:v>2268037198.1199999</c:v>
                </c:pt>
                <c:pt idx="229">
                  <c:v>2176967463.54</c:v>
                </c:pt>
                <c:pt idx="230">
                  <c:v>2261837784.0900002</c:v>
                </c:pt>
                <c:pt idx="231">
                  <c:v>2315522195.4699998</c:v>
                </c:pt>
                <c:pt idx="232">
                  <c:v>2366561483.7199998</c:v>
                </c:pt>
                <c:pt idx="233">
                  <c:v>2389296968.8299999</c:v>
                </c:pt>
                <c:pt idx="234">
                  <c:v>2482177805.7199998</c:v>
                </c:pt>
                <c:pt idx="235">
                  <c:v>2498079691.0599999</c:v>
                </c:pt>
                <c:pt idx="236">
                  <c:v>2547097241.6999998</c:v>
                </c:pt>
                <c:pt idx="237">
                  <c:v>2470272157.1999998</c:v>
                </c:pt>
                <c:pt idx="238">
                  <c:v>2428556424.4499998</c:v>
                </c:pt>
                <c:pt idx="239">
                  <c:v>2428556424.4499998</c:v>
                </c:pt>
                <c:pt idx="240">
                  <c:v>2398256392.4000001</c:v>
                </c:pt>
                <c:pt idx="241">
                  <c:v>2405314278.6799998</c:v>
                </c:pt>
                <c:pt idx="242">
                  <c:v>2505925174.6199999</c:v>
                </c:pt>
                <c:pt idx="243">
                  <c:v>2487744420.1500001</c:v>
                </c:pt>
                <c:pt idx="244">
                  <c:v>2507697138.3800001</c:v>
                </c:pt>
                <c:pt idx="245">
                  <c:v>2511903595.0900002</c:v>
                </c:pt>
                <c:pt idx="246">
                  <c:v>2514697438.4699998</c:v>
                </c:pt>
                <c:pt idx="247">
                  <c:v>2482604920.4299998</c:v>
                </c:pt>
                <c:pt idx="248">
                  <c:v>2457314286.1300001</c:v>
                </c:pt>
                <c:pt idx="249">
                  <c:v>2467342210.4499998</c:v>
                </c:pt>
                <c:pt idx="250">
                  <c:v>2446303491.52</c:v>
                </c:pt>
                <c:pt idx="251">
                  <c:v>2441517270.4200001</c:v>
                </c:pt>
                <c:pt idx="252">
                  <c:v>2419639053.8499999</c:v>
                </c:pt>
                <c:pt idx="253">
                  <c:v>2427271922.4699998</c:v>
                </c:pt>
                <c:pt idx="254">
                  <c:v>2441108934.23</c:v>
                </c:pt>
                <c:pt idx="255">
                  <c:v>2474602606.04</c:v>
                </c:pt>
                <c:pt idx="256">
                  <c:v>2461863982.4099998</c:v>
                </c:pt>
                <c:pt idx="257">
                  <c:v>2461863982.4099998</c:v>
                </c:pt>
                <c:pt idx="258">
                  <c:v>2428973915.3499999</c:v>
                </c:pt>
                <c:pt idx="259">
                  <c:v>2505321593.7599998</c:v>
                </c:pt>
                <c:pt idx="260">
                  <c:v>2491740926.0799999</c:v>
                </c:pt>
                <c:pt idx="261">
                  <c:v>2500077724</c:v>
                </c:pt>
                <c:pt idx="262">
                  <c:v>2567628740.6900001</c:v>
                </c:pt>
                <c:pt idx="263">
                  <c:v>2570874554.9099998</c:v>
                </c:pt>
                <c:pt idx="264">
                  <c:v>2600418689.2599998</c:v>
                </c:pt>
                <c:pt idx="265">
                  <c:v>2684916427.6999998</c:v>
                </c:pt>
                <c:pt idx="266">
                  <c:v>2769002764.9699998</c:v>
                </c:pt>
                <c:pt idx="267">
                  <c:v>2777107439.0599999</c:v>
                </c:pt>
                <c:pt idx="268">
                  <c:v>2747122694.1399999</c:v>
                </c:pt>
                <c:pt idx="269">
                  <c:v>2781085895.98</c:v>
                </c:pt>
                <c:pt idx="270">
                  <c:v>2785030773.1100001</c:v>
                </c:pt>
                <c:pt idx="271">
                  <c:v>2764486519.3299999</c:v>
                </c:pt>
                <c:pt idx="272">
                  <c:v>2714948962.21</c:v>
                </c:pt>
                <c:pt idx="273">
                  <c:v>2760550434.6799998</c:v>
                </c:pt>
                <c:pt idx="274">
                  <c:v>2820099900.3099999</c:v>
                </c:pt>
                <c:pt idx="275">
                  <c:v>2809189828.5700002</c:v>
                </c:pt>
                <c:pt idx="276">
                  <c:v>2906183222.96</c:v>
                </c:pt>
                <c:pt idx="277">
                  <c:v>3066663277.4499998</c:v>
                </c:pt>
                <c:pt idx="278">
                  <c:v>2992836978.1100001</c:v>
                </c:pt>
                <c:pt idx="279">
                  <c:v>3144798779.96</c:v>
                </c:pt>
                <c:pt idx="280">
                  <c:v>3165636379.9499998</c:v>
                </c:pt>
                <c:pt idx="281">
                  <c:v>3251403565.0500002</c:v>
                </c:pt>
                <c:pt idx="282">
                  <c:v>3255256580.6399999</c:v>
                </c:pt>
                <c:pt idx="283">
                  <c:v>3197348480.0900002</c:v>
                </c:pt>
                <c:pt idx="284">
                  <c:v>3069924298.0999999</c:v>
                </c:pt>
                <c:pt idx="285">
                  <c:v>3129038219.3299999</c:v>
                </c:pt>
                <c:pt idx="286">
                  <c:v>3174824645.0599999</c:v>
                </c:pt>
                <c:pt idx="287">
                  <c:v>3131156758.1799998</c:v>
                </c:pt>
                <c:pt idx="288">
                  <c:v>3247689467.5500002</c:v>
                </c:pt>
                <c:pt idx="289">
                  <c:v>3148245478.3099999</c:v>
                </c:pt>
                <c:pt idx="290">
                  <c:v>3079430278.8099999</c:v>
                </c:pt>
                <c:pt idx="291">
                  <c:v>2976671957.9699998</c:v>
                </c:pt>
                <c:pt idx="292">
                  <c:v>2981759775.6799998</c:v>
                </c:pt>
                <c:pt idx="293">
                  <c:v>2980397890.48</c:v>
                </c:pt>
                <c:pt idx="294">
                  <c:v>2955555438.0100002</c:v>
                </c:pt>
                <c:pt idx="295">
                  <c:v>2980452320.1399999</c:v>
                </c:pt>
                <c:pt idx="296">
                  <c:v>2893698482.8400002</c:v>
                </c:pt>
                <c:pt idx="297">
                  <c:v>2691326966.7399998</c:v>
                </c:pt>
                <c:pt idx="298">
                  <c:v>2745152573.6799998</c:v>
                </c:pt>
                <c:pt idx="299">
                  <c:v>2623491620.9499998</c:v>
                </c:pt>
                <c:pt idx="300">
                  <c:v>2512534150.5</c:v>
                </c:pt>
                <c:pt idx="301">
                  <c:v>2774499901.9200001</c:v>
                </c:pt>
                <c:pt idx="302">
                  <c:v>2829531199.0500002</c:v>
                </c:pt>
                <c:pt idx="303">
                  <c:v>2734772557.3499999</c:v>
                </c:pt>
                <c:pt idx="304">
                  <c:v>2738952786.3099999</c:v>
                </c:pt>
                <c:pt idx="305">
                  <c:v>2709302862.4200001</c:v>
                </c:pt>
                <c:pt idx="306">
                  <c:v>2579032625.8200002</c:v>
                </c:pt>
                <c:pt idx="307">
                  <c:v>2360656189.3000002</c:v>
                </c:pt>
                <c:pt idx="308">
                  <c:v>2317335984.1799998</c:v>
                </c:pt>
                <c:pt idx="309">
                  <c:v>2377006805.5300002</c:v>
                </c:pt>
                <c:pt idx="310">
                  <c:v>2532542641.9499998</c:v>
                </c:pt>
                <c:pt idx="311">
                  <c:v>2542438026.5900002</c:v>
                </c:pt>
                <c:pt idx="312">
                  <c:v>2551646151.6999998</c:v>
                </c:pt>
                <c:pt idx="313">
                  <c:v>2646025233.6900001</c:v>
                </c:pt>
                <c:pt idx="314">
                  <c:v>2701235792.0599999</c:v>
                </c:pt>
                <c:pt idx="315">
                  <c:v>2676164336.6399999</c:v>
                </c:pt>
                <c:pt idx="316">
                  <c:v>2719592893.3200002</c:v>
                </c:pt>
                <c:pt idx="317">
                  <c:v>2753608434.4400001</c:v>
                </c:pt>
                <c:pt idx="318">
                  <c:v>2801555100.4699998</c:v>
                </c:pt>
                <c:pt idx="319">
                  <c:v>2778169785.7599998</c:v>
                </c:pt>
                <c:pt idx="320">
                  <c:v>2770381298.6500001</c:v>
                </c:pt>
                <c:pt idx="321">
                  <c:v>2698208894.5999999</c:v>
                </c:pt>
                <c:pt idx="322">
                  <c:v>2746404341.98</c:v>
                </c:pt>
                <c:pt idx="323">
                  <c:v>2636570078.5</c:v>
                </c:pt>
                <c:pt idx="324">
                  <c:v>2530092273.3099999</c:v>
                </c:pt>
                <c:pt idx="325">
                  <c:v>2531467341.9200001</c:v>
                </c:pt>
                <c:pt idx="326">
                  <c:v>2504051628.1999998</c:v>
                </c:pt>
                <c:pt idx="327">
                  <c:v>2431815802.1999998</c:v>
                </c:pt>
                <c:pt idx="328">
                  <c:v>2419099335.3699999</c:v>
                </c:pt>
                <c:pt idx="329">
                  <c:v>2464512677.8699999</c:v>
                </c:pt>
                <c:pt idx="330">
                  <c:v>2667048149.3200002</c:v>
                </c:pt>
                <c:pt idx="331">
                  <c:v>2636390976.5100002</c:v>
                </c:pt>
                <c:pt idx="332">
                  <c:v>2723276996.3499999</c:v>
                </c:pt>
                <c:pt idx="333">
                  <c:v>2780318506.5300002</c:v>
                </c:pt>
                <c:pt idx="334">
                  <c:v>2818870209.1300001</c:v>
                </c:pt>
                <c:pt idx="335">
                  <c:v>2862634560.6199999</c:v>
                </c:pt>
                <c:pt idx="336">
                  <c:v>2943459101.0599999</c:v>
                </c:pt>
                <c:pt idx="337">
                  <c:v>2957873049.21</c:v>
                </c:pt>
                <c:pt idx="338">
                  <c:v>2922905900.27</c:v>
                </c:pt>
                <c:pt idx="339">
                  <c:v>2922905900.27</c:v>
                </c:pt>
                <c:pt idx="340">
                  <c:v>2950989878.52</c:v>
                </c:pt>
                <c:pt idx="341">
                  <c:v>2958891486</c:v>
                </c:pt>
                <c:pt idx="342">
                  <c:v>2844670876.2399998</c:v>
                </c:pt>
                <c:pt idx="343">
                  <c:v>2902315749.3499999</c:v>
                </c:pt>
                <c:pt idx="344">
                  <c:v>2790642321.3099999</c:v>
                </c:pt>
                <c:pt idx="345">
                  <c:v>2791763286.1999998</c:v>
                </c:pt>
                <c:pt idx="346">
                  <c:v>2910438202.8000002</c:v>
                </c:pt>
                <c:pt idx="347">
                  <c:v>2927894179.71</c:v>
                </c:pt>
                <c:pt idx="348">
                  <c:v>2947316005.2799993</c:v>
                </c:pt>
                <c:pt idx="349">
                  <c:v>2966311963.0700002</c:v>
                </c:pt>
                <c:pt idx="350">
                  <c:v>2966311963.0700002</c:v>
                </c:pt>
                <c:pt idx="351">
                  <c:v>2944760293.6799998</c:v>
                </c:pt>
                <c:pt idx="352">
                  <c:v>2948051899.4200001</c:v>
                </c:pt>
                <c:pt idx="353">
                  <c:v>2914516918.5999999</c:v>
                </c:pt>
                <c:pt idx="354">
                  <c:v>2914368041.1900001</c:v>
                </c:pt>
                <c:pt idx="355">
                  <c:v>2904931798.4699998</c:v>
                </c:pt>
                <c:pt idx="356">
                  <c:v>3103958341.5700002</c:v>
                </c:pt>
                <c:pt idx="357">
                  <c:v>3098260487.29</c:v>
                </c:pt>
                <c:pt idx="358">
                  <c:v>3177146349.5900002</c:v>
                </c:pt>
                <c:pt idx="359">
                  <c:v>3194382708.9699998</c:v>
                </c:pt>
                <c:pt idx="360">
                  <c:v>3193354527.9899998</c:v>
                </c:pt>
                <c:pt idx="361">
                  <c:v>3235940187.73</c:v>
                </c:pt>
                <c:pt idx="362">
                  <c:v>3143535002.8299999</c:v>
                </c:pt>
                <c:pt idx="363">
                  <c:v>3241734617.1999998</c:v>
                </c:pt>
                <c:pt idx="364">
                  <c:v>3148486484.4499998</c:v>
                </c:pt>
                <c:pt idx="365">
                  <c:v>3056027933.0799999</c:v>
                </c:pt>
                <c:pt idx="366">
                  <c:v>3198029321.4000001</c:v>
                </c:pt>
                <c:pt idx="367">
                  <c:v>3226803011.9899998</c:v>
                </c:pt>
                <c:pt idx="368">
                  <c:v>3259378594.96</c:v>
                </c:pt>
                <c:pt idx="369">
                  <c:v>3307269800.23</c:v>
                </c:pt>
                <c:pt idx="370">
                  <c:v>3338397016.9699998</c:v>
                </c:pt>
                <c:pt idx="371">
                  <c:v>3338158850.9899998</c:v>
                </c:pt>
                <c:pt idx="372">
                  <c:v>3280621061.98</c:v>
                </c:pt>
                <c:pt idx="373">
                  <c:v>3225057504.3299999</c:v>
                </c:pt>
                <c:pt idx="374">
                  <c:v>3223013750.7799993</c:v>
                </c:pt>
                <c:pt idx="375">
                  <c:v>3223032002.8000002</c:v>
                </c:pt>
                <c:pt idx="376">
                  <c:v>3228238901.2399998</c:v>
                </c:pt>
                <c:pt idx="377">
                  <c:v>3236970067.29</c:v>
                </c:pt>
                <c:pt idx="378">
                  <c:v>3226604922.0900002</c:v>
                </c:pt>
                <c:pt idx="379">
                  <c:v>3139614250.6900001</c:v>
                </c:pt>
              </c:numCache>
            </c:numRef>
          </c:val>
        </c:ser>
        <c:ser>
          <c:idx val="3"/>
          <c:order val="3"/>
          <c:tx>
            <c:strRef>
              <c:f>PIC!$E$1</c:f>
              <c:strCache>
                <c:ptCount val="1"/>
                <c:pt idx="0">
                  <c:v>5倍波动率组合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PIC!$E$2:$E$381</c:f>
              <c:numCache>
                <c:formatCode>General</c:formatCode>
                <c:ptCount val="380"/>
                <c:pt idx="0">
                  <c:v>1085984453.4400001</c:v>
                </c:pt>
                <c:pt idx="1">
                  <c:v>1088497969.25</c:v>
                </c:pt>
                <c:pt idx="2">
                  <c:v>1082625500.8199999</c:v>
                </c:pt>
                <c:pt idx="3">
                  <c:v>1066655156.8399988</c:v>
                </c:pt>
                <c:pt idx="4">
                  <c:v>1067272568.02</c:v>
                </c:pt>
                <c:pt idx="5">
                  <c:v>1055617921.8399988</c:v>
                </c:pt>
                <c:pt idx="6">
                  <c:v>1056820557.8299989</c:v>
                </c:pt>
                <c:pt idx="7">
                  <c:v>1053237609.4599988</c:v>
                </c:pt>
                <c:pt idx="8">
                  <c:v>1042722843.71</c:v>
                </c:pt>
                <c:pt idx="9">
                  <c:v>1036390435.25</c:v>
                </c:pt>
                <c:pt idx="10">
                  <c:v>1023779468.75</c:v>
                </c:pt>
                <c:pt idx="11">
                  <c:v>1010216370.1900004</c:v>
                </c:pt>
                <c:pt idx="12">
                  <c:v>1005079086.7700011</c:v>
                </c:pt>
                <c:pt idx="13">
                  <c:v>1008608482.1700004</c:v>
                </c:pt>
                <c:pt idx="14">
                  <c:v>1002415918.73</c:v>
                </c:pt>
                <c:pt idx="15">
                  <c:v>1006308280.63</c:v>
                </c:pt>
                <c:pt idx="16">
                  <c:v>1013792497.6900004</c:v>
                </c:pt>
                <c:pt idx="17">
                  <c:v>1017795222.4</c:v>
                </c:pt>
                <c:pt idx="18">
                  <c:v>1014665524.51</c:v>
                </c:pt>
                <c:pt idx="19">
                  <c:v>1012050233.3099989</c:v>
                </c:pt>
                <c:pt idx="20">
                  <c:v>1147125619.46</c:v>
                </c:pt>
                <c:pt idx="21">
                  <c:v>1151866050.8399999</c:v>
                </c:pt>
                <c:pt idx="22">
                  <c:v>1155958843.6499999</c:v>
                </c:pt>
                <c:pt idx="23">
                  <c:v>1143439618.0899999</c:v>
                </c:pt>
                <c:pt idx="24">
                  <c:v>1148939903.9400001</c:v>
                </c:pt>
                <c:pt idx="25">
                  <c:v>1157832465.6899996</c:v>
                </c:pt>
                <c:pt idx="26">
                  <c:v>1163134946.5</c:v>
                </c:pt>
                <c:pt idx="27">
                  <c:v>1083853509.78</c:v>
                </c:pt>
                <c:pt idx="28">
                  <c:v>1098252389.29</c:v>
                </c:pt>
                <c:pt idx="29">
                  <c:v>1103232656.51</c:v>
                </c:pt>
                <c:pt idx="30">
                  <c:v>1090338634</c:v>
                </c:pt>
                <c:pt idx="31">
                  <c:v>1072446208.1900004</c:v>
                </c:pt>
                <c:pt idx="32">
                  <c:v>1066655717.87</c:v>
                </c:pt>
                <c:pt idx="33">
                  <c:v>1083231354.79</c:v>
                </c:pt>
                <c:pt idx="34">
                  <c:v>1093653241.04</c:v>
                </c:pt>
                <c:pt idx="35">
                  <c:v>1092804708.74</c:v>
                </c:pt>
                <c:pt idx="36">
                  <c:v>1084185615.5599999</c:v>
                </c:pt>
                <c:pt idx="37">
                  <c:v>1088649614.9100001</c:v>
                </c:pt>
                <c:pt idx="38">
                  <c:v>1080765552.3599999</c:v>
                </c:pt>
                <c:pt idx="39">
                  <c:v>1085544490.6799996</c:v>
                </c:pt>
                <c:pt idx="40">
                  <c:v>1205812177.51</c:v>
                </c:pt>
                <c:pt idx="41">
                  <c:v>1193949953.8299999</c:v>
                </c:pt>
                <c:pt idx="42">
                  <c:v>1192834856.8899999</c:v>
                </c:pt>
                <c:pt idx="43">
                  <c:v>1171204804.7</c:v>
                </c:pt>
                <c:pt idx="44">
                  <c:v>1162222283.98</c:v>
                </c:pt>
                <c:pt idx="45">
                  <c:v>1139024074.3299999</c:v>
                </c:pt>
                <c:pt idx="46">
                  <c:v>1137799444.8599999</c:v>
                </c:pt>
                <c:pt idx="47">
                  <c:v>1139365557.8</c:v>
                </c:pt>
                <c:pt idx="48">
                  <c:v>1129438486.6699996</c:v>
                </c:pt>
                <c:pt idx="49">
                  <c:v>963961958.29000044</c:v>
                </c:pt>
                <c:pt idx="50">
                  <c:v>969782987.60000002</c:v>
                </c:pt>
                <c:pt idx="51">
                  <c:v>972147141.73000002</c:v>
                </c:pt>
                <c:pt idx="52">
                  <c:v>975923732.92999899</c:v>
                </c:pt>
                <c:pt idx="53">
                  <c:v>966760555.25999999</c:v>
                </c:pt>
                <c:pt idx="54">
                  <c:v>917607177.01999998</c:v>
                </c:pt>
                <c:pt idx="55">
                  <c:v>920150659.94999897</c:v>
                </c:pt>
                <c:pt idx="56">
                  <c:v>962344519.47000003</c:v>
                </c:pt>
                <c:pt idx="57">
                  <c:v>942953023.87</c:v>
                </c:pt>
                <c:pt idx="58">
                  <c:v>940319864.84999883</c:v>
                </c:pt>
                <c:pt idx="59">
                  <c:v>930778941.67999995</c:v>
                </c:pt>
                <c:pt idx="60">
                  <c:v>922724643.17999995</c:v>
                </c:pt>
                <c:pt idx="61">
                  <c:v>922597136.98000002</c:v>
                </c:pt>
                <c:pt idx="62">
                  <c:v>931942721</c:v>
                </c:pt>
                <c:pt idx="63">
                  <c:v>952434364.41999996</c:v>
                </c:pt>
                <c:pt idx="64">
                  <c:v>938604020.49000001</c:v>
                </c:pt>
                <c:pt idx="65">
                  <c:v>932253269.98000002</c:v>
                </c:pt>
                <c:pt idx="66">
                  <c:v>923553225.79999995</c:v>
                </c:pt>
                <c:pt idx="67">
                  <c:v>892846261.80999899</c:v>
                </c:pt>
                <c:pt idx="68">
                  <c:v>864383045.29000044</c:v>
                </c:pt>
                <c:pt idx="69">
                  <c:v>847680395.72000003</c:v>
                </c:pt>
                <c:pt idx="70">
                  <c:v>845202941.84999883</c:v>
                </c:pt>
                <c:pt idx="71">
                  <c:v>839304656.15999997</c:v>
                </c:pt>
                <c:pt idx="72">
                  <c:v>819082606.63</c:v>
                </c:pt>
                <c:pt idx="73">
                  <c:v>809515503.30999899</c:v>
                </c:pt>
                <c:pt idx="74">
                  <c:v>766131792.71000004</c:v>
                </c:pt>
                <c:pt idx="75">
                  <c:v>771599368.12</c:v>
                </c:pt>
                <c:pt idx="76">
                  <c:v>786545947.26999998</c:v>
                </c:pt>
                <c:pt idx="77">
                  <c:v>850704316.76999998</c:v>
                </c:pt>
                <c:pt idx="78">
                  <c:v>921378056.85999882</c:v>
                </c:pt>
                <c:pt idx="79">
                  <c:v>919634146.54999936</c:v>
                </c:pt>
                <c:pt idx="80">
                  <c:v>950052144.67999995</c:v>
                </c:pt>
                <c:pt idx="81">
                  <c:v>972367638</c:v>
                </c:pt>
                <c:pt idx="82">
                  <c:v>980632209.95999897</c:v>
                </c:pt>
                <c:pt idx="83">
                  <c:v>924064692.75999999</c:v>
                </c:pt>
                <c:pt idx="84">
                  <c:v>907075531.62</c:v>
                </c:pt>
                <c:pt idx="85">
                  <c:v>882001404.63999999</c:v>
                </c:pt>
                <c:pt idx="86">
                  <c:v>873767966.78000045</c:v>
                </c:pt>
                <c:pt idx="87">
                  <c:v>832164113.51999998</c:v>
                </c:pt>
                <c:pt idx="88">
                  <c:v>838591532.09000003</c:v>
                </c:pt>
                <c:pt idx="89">
                  <c:v>824081485.16999996</c:v>
                </c:pt>
                <c:pt idx="90">
                  <c:v>817578553.76999998</c:v>
                </c:pt>
                <c:pt idx="91">
                  <c:v>803308555.09000003</c:v>
                </c:pt>
                <c:pt idx="92">
                  <c:v>784196822.39999998</c:v>
                </c:pt>
                <c:pt idx="93">
                  <c:v>809695170.47000003</c:v>
                </c:pt>
                <c:pt idx="94">
                  <c:v>815630298.49000001</c:v>
                </c:pt>
                <c:pt idx="95">
                  <c:v>806562066.11000001</c:v>
                </c:pt>
                <c:pt idx="96">
                  <c:v>821480550.88</c:v>
                </c:pt>
                <c:pt idx="97">
                  <c:v>812247338.48000002</c:v>
                </c:pt>
                <c:pt idx="98">
                  <c:v>771988400.5</c:v>
                </c:pt>
                <c:pt idx="99">
                  <c:v>793269693.88</c:v>
                </c:pt>
                <c:pt idx="100">
                  <c:v>768414703.31999898</c:v>
                </c:pt>
                <c:pt idx="101">
                  <c:v>800588935.94000006</c:v>
                </c:pt>
                <c:pt idx="102">
                  <c:v>785794321.53999996</c:v>
                </c:pt>
                <c:pt idx="103">
                  <c:v>784282992.14999998</c:v>
                </c:pt>
                <c:pt idx="104">
                  <c:v>747921004.23000002</c:v>
                </c:pt>
                <c:pt idx="105">
                  <c:v>767129189.15999997</c:v>
                </c:pt>
                <c:pt idx="106">
                  <c:v>741713393</c:v>
                </c:pt>
                <c:pt idx="107">
                  <c:v>743049771.11000001</c:v>
                </c:pt>
                <c:pt idx="108">
                  <c:v>801274203.53999996</c:v>
                </c:pt>
                <c:pt idx="109">
                  <c:v>802310732.94999897</c:v>
                </c:pt>
                <c:pt idx="110">
                  <c:v>808416122.85999882</c:v>
                </c:pt>
                <c:pt idx="111">
                  <c:v>866507618.35999882</c:v>
                </c:pt>
                <c:pt idx="112">
                  <c:v>888310780.40999997</c:v>
                </c:pt>
                <c:pt idx="113">
                  <c:v>896087614.62</c:v>
                </c:pt>
                <c:pt idx="114">
                  <c:v>848130946.73000002</c:v>
                </c:pt>
                <c:pt idx="115">
                  <c:v>876894030.88</c:v>
                </c:pt>
                <c:pt idx="116">
                  <c:v>867846753.69000041</c:v>
                </c:pt>
                <c:pt idx="117">
                  <c:v>861391919.25</c:v>
                </c:pt>
                <c:pt idx="118">
                  <c:v>850650401.88999999</c:v>
                </c:pt>
                <c:pt idx="119">
                  <c:v>846640867.63999999</c:v>
                </c:pt>
                <c:pt idx="120">
                  <c:v>966630991.79000044</c:v>
                </c:pt>
                <c:pt idx="121">
                  <c:v>969253606.17999995</c:v>
                </c:pt>
                <c:pt idx="122">
                  <c:v>968055537.31999898</c:v>
                </c:pt>
                <c:pt idx="123">
                  <c:v>971356369.89999998</c:v>
                </c:pt>
                <c:pt idx="124">
                  <c:v>975091184</c:v>
                </c:pt>
                <c:pt idx="125">
                  <c:v>1017837608.24</c:v>
                </c:pt>
                <c:pt idx="126">
                  <c:v>1024084226.51</c:v>
                </c:pt>
                <c:pt idx="127">
                  <c:v>1034384467.7</c:v>
                </c:pt>
                <c:pt idx="128">
                  <c:v>1058397079.51</c:v>
                </c:pt>
                <c:pt idx="129">
                  <c:v>1058397079.51</c:v>
                </c:pt>
                <c:pt idx="130">
                  <c:v>1073391422.6900004</c:v>
                </c:pt>
                <c:pt idx="131">
                  <c:v>1073391422.6900004</c:v>
                </c:pt>
                <c:pt idx="132">
                  <c:v>1073391422.6900004</c:v>
                </c:pt>
                <c:pt idx="133">
                  <c:v>1121736945.78</c:v>
                </c:pt>
                <c:pt idx="134">
                  <c:v>1121736945.78</c:v>
                </c:pt>
                <c:pt idx="135">
                  <c:v>1121736945.78</c:v>
                </c:pt>
                <c:pt idx="136">
                  <c:v>1121736945.78</c:v>
                </c:pt>
                <c:pt idx="137">
                  <c:v>1121736945.78</c:v>
                </c:pt>
                <c:pt idx="138">
                  <c:v>1121736945.78</c:v>
                </c:pt>
                <c:pt idx="139">
                  <c:v>1094749994.78</c:v>
                </c:pt>
                <c:pt idx="140">
                  <c:v>1078615384.21</c:v>
                </c:pt>
                <c:pt idx="141">
                  <c:v>1072899113.88</c:v>
                </c:pt>
                <c:pt idx="142">
                  <c:v>1072827738.6700004</c:v>
                </c:pt>
                <c:pt idx="143">
                  <c:v>1070261115.62</c:v>
                </c:pt>
                <c:pt idx="144">
                  <c:v>1067695206.9400001</c:v>
                </c:pt>
                <c:pt idx="145">
                  <c:v>1056355036.89</c:v>
                </c:pt>
                <c:pt idx="146">
                  <c:v>1080440627.8799999</c:v>
                </c:pt>
                <c:pt idx="147">
                  <c:v>1118923058.8399999</c:v>
                </c:pt>
                <c:pt idx="148">
                  <c:v>1113429716.72</c:v>
                </c:pt>
                <c:pt idx="149">
                  <c:v>1104910397.5</c:v>
                </c:pt>
                <c:pt idx="150">
                  <c:v>1121168001.5999999</c:v>
                </c:pt>
                <c:pt idx="151">
                  <c:v>1124543979.4200001</c:v>
                </c:pt>
                <c:pt idx="152">
                  <c:v>1114231002.5999999</c:v>
                </c:pt>
                <c:pt idx="153">
                  <c:v>1129506351.55</c:v>
                </c:pt>
                <c:pt idx="154">
                  <c:v>1127540598.5</c:v>
                </c:pt>
                <c:pt idx="155">
                  <c:v>1127540598.5</c:v>
                </c:pt>
                <c:pt idx="156">
                  <c:v>1141790494.54</c:v>
                </c:pt>
                <c:pt idx="157">
                  <c:v>1143306973.0699999</c:v>
                </c:pt>
                <c:pt idx="158">
                  <c:v>1136775667.3699999</c:v>
                </c:pt>
                <c:pt idx="159">
                  <c:v>1164068307.04</c:v>
                </c:pt>
                <c:pt idx="160">
                  <c:v>1175245361.54</c:v>
                </c:pt>
                <c:pt idx="161">
                  <c:v>1172722333.48</c:v>
                </c:pt>
                <c:pt idx="162">
                  <c:v>1186926231.6499999</c:v>
                </c:pt>
                <c:pt idx="163">
                  <c:v>1196830184.3099999</c:v>
                </c:pt>
                <c:pt idx="164">
                  <c:v>1207535473.22</c:v>
                </c:pt>
                <c:pt idx="165">
                  <c:v>1229288347.2</c:v>
                </c:pt>
                <c:pt idx="166">
                  <c:v>1261928917.76</c:v>
                </c:pt>
                <c:pt idx="167">
                  <c:v>1264677183.04</c:v>
                </c:pt>
                <c:pt idx="168">
                  <c:v>1253620904.01</c:v>
                </c:pt>
                <c:pt idx="169">
                  <c:v>1237144491.55</c:v>
                </c:pt>
                <c:pt idx="170">
                  <c:v>1257154155.1599996</c:v>
                </c:pt>
                <c:pt idx="171">
                  <c:v>1280351135.3399999</c:v>
                </c:pt>
                <c:pt idx="172">
                  <c:v>1267338915.1399999</c:v>
                </c:pt>
                <c:pt idx="173">
                  <c:v>1224191752.3199999</c:v>
                </c:pt>
                <c:pt idx="174">
                  <c:v>1233862467.77</c:v>
                </c:pt>
                <c:pt idx="175">
                  <c:v>1245635985.3799999</c:v>
                </c:pt>
                <c:pt idx="176">
                  <c:v>1349180740.8799999</c:v>
                </c:pt>
                <c:pt idx="177">
                  <c:v>1308180043.3299999</c:v>
                </c:pt>
                <c:pt idx="178">
                  <c:v>1299108850.4000001</c:v>
                </c:pt>
                <c:pt idx="179">
                  <c:v>1259071646.6299999</c:v>
                </c:pt>
                <c:pt idx="180">
                  <c:v>1319173401.6699996</c:v>
                </c:pt>
                <c:pt idx="181">
                  <c:v>1327517956.1599996</c:v>
                </c:pt>
                <c:pt idx="182">
                  <c:v>1319008386.3399999</c:v>
                </c:pt>
                <c:pt idx="183">
                  <c:v>1405645351.53</c:v>
                </c:pt>
                <c:pt idx="184">
                  <c:v>1413402431.1099999</c:v>
                </c:pt>
                <c:pt idx="185">
                  <c:v>1414593688.53</c:v>
                </c:pt>
                <c:pt idx="186">
                  <c:v>1378439490.6899996</c:v>
                </c:pt>
                <c:pt idx="187">
                  <c:v>1411652264.6199999</c:v>
                </c:pt>
                <c:pt idx="188">
                  <c:v>1395960026.5999999</c:v>
                </c:pt>
                <c:pt idx="189">
                  <c:v>1383998950.3899999</c:v>
                </c:pt>
                <c:pt idx="190">
                  <c:v>1386784850.6399999</c:v>
                </c:pt>
                <c:pt idx="191">
                  <c:v>1394004825.3599999</c:v>
                </c:pt>
                <c:pt idx="192">
                  <c:v>1446620361.8599999</c:v>
                </c:pt>
                <c:pt idx="193">
                  <c:v>1488532380.29</c:v>
                </c:pt>
                <c:pt idx="194">
                  <c:v>1576579882.73</c:v>
                </c:pt>
                <c:pt idx="195">
                  <c:v>1605924580.6699996</c:v>
                </c:pt>
                <c:pt idx="196">
                  <c:v>1622364339.6499999</c:v>
                </c:pt>
                <c:pt idx="197">
                  <c:v>1632274547.3</c:v>
                </c:pt>
                <c:pt idx="198">
                  <c:v>1633562233.48</c:v>
                </c:pt>
                <c:pt idx="199">
                  <c:v>1653265320.8199999</c:v>
                </c:pt>
                <c:pt idx="200">
                  <c:v>1644223052.0899999</c:v>
                </c:pt>
                <c:pt idx="201">
                  <c:v>1611371751.1599996</c:v>
                </c:pt>
                <c:pt idx="202">
                  <c:v>1626607434.8799999</c:v>
                </c:pt>
                <c:pt idx="203">
                  <c:v>1717195402.1299999</c:v>
                </c:pt>
                <c:pt idx="204">
                  <c:v>1747787785.6199999</c:v>
                </c:pt>
                <c:pt idx="205">
                  <c:v>1749005334.25</c:v>
                </c:pt>
                <c:pt idx="206">
                  <c:v>1810221835.24</c:v>
                </c:pt>
                <c:pt idx="207">
                  <c:v>1778374581.28</c:v>
                </c:pt>
                <c:pt idx="208">
                  <c:v>1772525825.4000001</c:v>
                </c:pt>
                <c:pt idx="209">
                  <c:v>1844231463.4400001</c:v>
                </c:pt>
                <c:pt idx="210">
                  <c:v>1978500453.6299999</c:v>
                </c:pt>
                <c:pt idx="211">
                  <c:v>1975899801.6399999</c:v>
                </c:pt>
                <c:pt idx="212">
                  <c:v>2007132915.8899999</c:v>
                </c:pt>
                <c:pt idx="213">
                  <c:v>1971408072.21</c:v>
                </c:pt>
                <c:pt idx="214">
                  <c:v>1920553083.0799999</c:v>
                </c:pt>
                <c:pt idx="215">
                  <c:v>1920553083.0799999</c:v>
                </c:pt>
                <c:pt idx="216">
                  <c:v>1917081533.77</c:v>
                </c:pt>
                <c:pt idx="217">
                  <c:v>1917081533.77</c:v>
                </c:pt>
                <c:pt idx="218">
                  <c:v>1876097115.4200001</c:v>
                </c:pt>
                <c:pt idx="219">
                  <c:v>1860522922.04</c:v>
                </c:pt>
                <c:pt idx="220">
                  <c:v>1867178770.46</c:v>
                </c:pt>
                <c:pt idx="221">
                  <c:v>1913216841.72</c:v>
                </c:pt>
                <c:pt idx="222">
                  <c:v>1950598691.1499999</c:v>
                </c:pt>
                <c:pt idx="223">
                  <c:v>1950888034.8199999</c:v>
                </c:pt>
                <c:pt idx="224">
                  <c:v>2049309779.73</c:v>
                </c:pt>
                <c:pt idx="225">
                  <c:v>2028808649.79</c:v>
                </c:pt>
                <c:pt idx="226">
                  <c:v>2067678570.4200001</c:v>
                </c:pt>
                <c:pt idx="227">
                  <c:v>2121452063.79</c:v>
                </c:pt>
                <c:pt idx="228">
                  <c:v>2116296815.54</c:v>
                </c:pt>
                <c:pt idx="229">
                  <c:v>2024535158</c:v>
                </c:pt>
                <c:pt idx="230">
                  <c:v>2110429167</c:v>
                </c:pt>
                <c:pt idx="231">
                  <c:v>2171377647.5799999</c:v>
                </c:pt>
                <c:pt idx="232">
                  <c:v>2217803418.4000001</c:v>
                </c:pt>
                <c:pt idx="233">
                  <c:v>2240700417.7799993</c:v>
                </c:pt>
                <c:pt idx="234">
                  <c:v>2335696112.2799993</c:v>
                </c:pt>
                <c:pt idx="235">
                  <c:v>2350909317.6900001</c:v>
                </c:pt>
                <c:pt idx="236">
                  <c:v>2398254554.1399999</c:v>
                </c:pt>
                <c:pt idx="237">
                  <c:v>2315656503.98</c:v>
                </c:pt>
                <c:pt idx="238">
                  <c:v>2272396108.1599998</c:v>
                </c:pt>
                <c:pt idx="239">
                  <c:v>2272396108.1599998</c:v>
                </c:pt>
                <c:pt idx="240">
                  <c:v>2241004154.4099998</c:v>
                </c:pt>
                <c:pt idx="241">
                  <c:v>2248538660.27</c:v>
                </c:pt>
                <c:pt idx="242">
                  <c:v>2354514318.8200002</c:v>
                </c:pt>
                <c:pt idx="243">
                  <c:v>2335641291.1199999</c:v>
                </c:pt>
                <c:pt idx="244">
                  <c:v>2356604270.54</c:v>
                </c:pt>
                <c:pt idx="245">
                  <c:v>2361939909.3299999</c:v>
                </c:pt>
                <c:pt idx="246">
                  <c:v>2365498184.6500001</c:v>
                </c:pt>
                <c:pt idx="247">
                  <c:v>2339226031.8099999</c:v>
                </c:pt>
                <c:pt idx="248">
                  <c:v>2316067462.73</c:v>
                </c:pt>
                <c:pt idx="249">
                  <c:v>2331259674.3000002</c:v>
                </c:pt>
                <c:pt idx="250">
                  <c:v>2305222664.1700001</c:v>
                </c:pt>
                <c:pt idx="251">
                  <c:v>2289520666.2399998</c:v>
                </c:pt>
                <c:pt idx="252">
                  <c:v>2269115856.8000002</c:v>
                </c:pt>
                <c:pt idx="253">
                  <c:v>2275544955.0999999</c:v>
                </c:pt>
                <c:pt idx="254">
                  <c:v>2293084798.1700001</c:v>
                </c:pt>
                <c:pt idx="255">
                  <c:v>2318092783.71</c:v>
                </c:pt>
                <c:pt idx="256">
                  <c:v>2325988849.9200001</c:v>
                </c:pt>
                <c:pt idx="257">
                  <c:v>2325988849.9200001</c:v>
                </c:pt>
                <c:pt idx="258">
                  <c:v>2287207601.77</c:v>
                </c:pt>
                <c:pt idx="259">
                  <c:v>2362442201.9000001</c:v>
                </c:pt>
                <c:pt idx="260">
                  <c:v>2348107525.3600001</c:v>
                </c:pt>
                <c:pt idx="261">
                  <c:v>2353573863.23</c:v>
                </c:pt>
                <c:pt idx="262">
                  <c:v>2418533139.52</c:v>
                </c:pt>
                <c:pt idx="263">
                  <c:v>2440509804.0300002</c:v>
                </c:pt>
                <c:pt idx="264">
                  <c:v>2473110415.1399999</c:v>
                </c:pt>
                <c:pt idx="265">
                  <c:v>2555974609.9299998</c:v>
                </c:pt>
                <c:pt idx="266">
                  <c:v>2646736752.3800001</c:v>
                </c:pt>
                <c:pt idx="267">
                  <c:v>2651098245.5100002</c:v>
                </c:pt>
                <c:pt idx="268">
                  <c:v>2617226620.4000001</c:v>
                </c:pt>
                <c:pt idx="269">
                  <c:v>2678331717.3699999</c:v>
                </c:pt>
                <c:pt idx="270">
                  <c:v>2686794812.8499999</c:v>
                </c:pt>
                <c:pt idx="271">
                  <c:v>2671739475.2799993</c:v>
                </c:pt>
                <c:pt idx="272">
                  <c:v>2612383927.7199998</c:v>
                </c:pt>
                <c:pt idx="273">
                  <c:v>2673462444.4499998</c:v>
                </c:pt>
                <c:pt idx="274">
                  <c:v>2735245037.3800001</c:v>
                </c:pt>
                <c:pt idx="275">
                  <c:v>2726960506.9400001</c:v>
                </c:pt>
                <c:pt idx="276">
                  <c:v>2814731479.2199998</c:v>
                </c:pt>
                <c:pt idx="277">
                  <c:v>2948913864.5700002</c:v>
                </c:pt>
                <c:pt idx="278">
                  <c:v>2885338935.0599999</c:v>
                </c:pt>
                <c:pt idx="279">
                  <c:v>3021218160</c:v>
                </c:pt>
                <c:pt idx="280">
                  <c:v>3040119857.5</c:v>
                </c:pt>
                <c:pt idx="281">
                  <c:v>3096969839.9299998</c:v>
                </c:pt>
                <c:pt idx="282">
                  <c:v>3115352302.8800001</c:v>
                </c:pt>
                <c:pt idx="283">
                  <c:v>3065046502.3200002</c:v>
                </c:pt>
                <c:pt idx="284">
                  <c:v>2937576425.1199999</c:v>
                </c:pt>
                <c:pt idx="285">
                  <c:v>2980340947.0500002</c:v>
                </c:pt>
                <c:pt idx="286">
                  <c:v>3040014916.0999999</c:v>
                </c:pt>
                <c:pt idx="287">
                  <c:v>3049681002.1799998</c:v>
                </c:pt>
                <c:pt idx="288">
                  <c:v>3149792534.4099998</c:v>
                </c:pt>
                <c:pt idx="289">
                  <c:v>3051882119.4400001</c:v>
                </c:pt>
                <c:pt idx="290">
                  <c:v>2965959723.48</c:v>
                </c:pt>
                <c:pt idx="291">
                  <c:v>2874953593.3000002</c:v>
                </c:pt>
                <c:pt idx="292">
                  <c:v>2880932467.0700002</c:v>
                </c:pt>
                <c:pt idx="293">
                  <c:v>2879239170.6100001</c:v>
                </c:pt>
                <c:pt idx="294">
                  <c:v>2852562842.8400002</c:v>
                </c:pt>
                <c:pt idx="295">
                  <c:v>2878098226.8299999</c:v>
                </c:pt>
                <c:pt idx="296">
                  <c:v>2832902146.21</c:v>
                </c:pt>
                <c:pt idx="297">
                  <c:v>2643970425.2799993</c:v>
                </c:pt>
                <c:pt idx="298">
                  <c:v>2672791417.2199998</c:v>
                </c:pt>
                <c:pt idx="299">
                  <c:v>2554459739.1300001</c:v>
                </c:pt>
                <c:pt idx="300">
                  <c:v>2511285117.5999999</c:v>
                </c:pt>
                <c:pt idx="301">
                  <c:v>2655057431.6900001</c:v>
                </c:pt>
                <c:pt idx="302">
                  <c:v>2688805597.9000001</c:v>
                </c:pt>
                <c:pt idx="303">
                  <c:v>2609621328.8299999</c:v>
                </c:pt>
                <c:pt idx="304">
                  <c:v>2615814060.6300001</c:v>
                </c:pt>
                <c:pt idx="305">
                  <c:v>2595774937.29</c:v>
                </c:pt>
                <c:pt idx="306">
                  <c:v>2504996136.6799998</c:v>
                </c:pt>
                <c:pt idx="307">
                  <c:v>2334359233.3499999</c:v>
                </c:pt>
                <c:pt idx="308">
                  <c:v>2287366145.6999998</c:v>
                </c:pt>
                <c:pt idx="309">
                  <c:v>2333045432.4299998</c:v>
                </c:pt>
                <c:pt idx="310">
                  <c:v>2464436790.9099998</c:v>
                </c:pt>
                <c:pt idx="311">
                  <c:v>2474911149.5300002</c:v>
                </c:pt>
                <c:pt idx="312">
                  <c:v>2481397543.0100002</c:v>
                </c:pt>
                <c:pt idx="313">
                  <c:v>2564239347.5100002</c:v>
                </c:pt>
                <c:pt idx="314">
                  <c:v>2604930116.0799999</c:v>
                </c:pt>
                <c:pt idx="315">
                  <c:v>2584798235.0900002</c:v>
                </c:pt>
                <c:pt idx="316">
                  <c:v>2618980372.1399999</c:v>
                </c:pt>
                <c:pt idx="317">
                  <c:v>2642628689.9899998</c:v>
                </c:pt>
                <c:pt idx="318">
                  <c:v>2688799975.3400002</c:v>
                </c:pt>
                <c:pt idx="319">
                  <c:v>2671724805.8400002</c:v>
                </c:pt>
                <c:pt idx="320">
                  <c:v>2663332996.5100002</c:v>
                </c:pt>
                <c:pt idx="321">
                  <c:v>2602178162.25</c:v>
                </c:pt>
                <c:pt idx="322">
                  <c:v>2641123366.3699999</c:v>
                </c:pt>
                <c:pt idx="323">
                  <c:v>2540342159.8400002</c:v>
                </c:pt>
                <c:pt idx="324">
                  <c:v>2445686208.4299998</c:v>
                </c:pt>
                <c:pt idx="325">
                  <c:v>2448031726.9299998</c:v>
                </c:pt>
                <c:pt idx="326">
                  <c:v>2420267984.6300001</c:v>
                </c:pt>
                <c:pt idx="327">
                  <c:v>2356057842.9099998</c:v>
                </c:pt>
                <c:pt idx="328">
                  <c:v>2348385992.8299999</c:v>
                </c:pt>
                <c:pt idx="329">
                  <c:v>2394572917.1300001</c:v>
                </c:pt>
                <c:pt idx="330">
                  <c:v>2568888767.4200001</c:v>
                </c:pt>
                <c:pt idx="331">
                  <c:v>2541929286.27</c:v>
                </c:pt>
                <c:pt idx="332">
                  <c:v>2624998932.0100002</c:v>
                </c:pt>
                <c:pt idx="333">
                  <c:v>2673964325.0799999</c:v>
                </c:pt>
                <c:pt idx="334">
                  <c:v>2711779153.8200002</c:v>
                </c:pt>
                <c:pt idx="335">
                  <c:v>2761911974.9099998</c:v>
                </c:pt>
                <c:pt idx="336">
                  <c:v>2830590571.5900002</c:v>
                </c:pt>
                <c:pt idx="337">
                  <c:v>2837888409.8499999</c:v>
                </c:pt>
                <c:pt idx="338">
                  <c:v>2805552978.27</c:v>
                </c:pt>
                <c:pt idx="339">
                  <c:v>2805552978.27</c:v>
                </c:pt>
                <c:pt idx="340">
                  <c:v>2831057488.5700002</c:v>
                </c:pt>
                <c:pt idx="341">
                  <c:v>2832471462.6199999</c:v>
                </c:pt>
                <c:pt idx="342">
                  <c:v>2713978343.2399998</c:v>
                </c:pt>
                <c:pt idx="343">
                  <c:v>2769485440.9299998</c:v>
                </c:pt>
                <c:pt idx="344">
                  <c:v>2669901809.6999998</c:v>
                </c:pt>
                <c:pt idx="345">
                  <c:v>2671398215.4000001</c:v>
                </c:pt>
                <c:pt idx="346">
                  <c:v>2785308662.3400002</c:v>
                </c:pt>
                <c:pt idx="347">
                  <c:v>2802063838.3299999</c:v>
                </c:pt>
                <c:pt idx="348">
                  <c:v>2822643013.1399999</c:v>
                </c:pt>
                <c:pt idx="349">
                  <c:v>2840914561.02</c:v>
                </c:pt>
                <c:pt idx="350">
                  <c:v>2841781152.0799999</c:v>
                </c:pt>
                <c:pt idx="351">
                  <c:v>2816136082.46</c:v>
                </c:pt>
                <c:pt idx="352">
                  <c:v>2819011213.4299998</c:v>
                </c:pt>
                <c:pt idx="353">
                  <c:v>2783451918.6500001</c:v>
                </c:pt>
                <c:pt idx="354">
                  <c:v>2783309018.3699999</c:v>
                </c:pt>
                <c:pt idx="355">
                  <c:v>2778964723.4699998</c:v>
                </c:pt>
                <c:pt idx="356">
                  <c:v>2964362583.0599999</c:v>
                </c:pt>
                <c:pt idx="357">
                  <c:v>2958358466.5100002</c:v>
                </c:pt>
                <c:pt idx="358">
                  <c:v>3023142792.1999998</c:v>
                </c:pt>
                <c:pt idx="359">
                  <c:v>3038537862.6599998</c:v>
                </c:pt>
                <c:pt idx="360">
                  <c:v>3037858745.48</c:v>
                </c:pt>
                <c:pt idx="361">
                  <c:v>3074414763.0900002</c:v>
                </c:pt>
                <c:pt idx="362">
                  <c:v>2989338462.8899999</c:v>
                </c:pt>
                <c:pt idx="363">
                  <c:v>3074542914.0799999</c:v>
                </c:pt>
                <c:pt idx="364">
                  <c:v>2982893021.8299999</c:v>
                </c:pt>
                <c:pt idx="365">
                  <c:v>2891721238.8299999</c:v>
                </c:pt>
                <c:pt idx="366">
                  <c:v>3026794644.4000001</c:v>
                </c:pt>
                <c:pt idx="367">
                  <c:v>3054372560.6900001</c:v>
                </c:pt>
                <c:pt idx="368">
                  <c:v>3080036969.0100002</c:v>
                </c:pt>
                <c:pt idx="369">
                  <c:v>3125050772.5900002</c:v>
                </c:pt>
                <c:pt idx="370">
                  <c:v>3140454688.75</c:v>
                </c:pt>
                <c:pt idx="371">
                  <c:v>3145156696.3899999</c:v>
                </c:pt>
                <c:pt idx="372">
                  <c:v>3099772027.7399998</c:v>
                </c:pt>
                <c:pt idx="373">
                  <c:v>3050794617.21</c:v>
                </c:pt>
                <c:pt idx="374">
                  <c:v>3047477665.8099999</c:v>
                </c:pt>
                <c:pt idx="375">
                  <c:v>3048388597.7399998</c:v>
                </c:pt>
                <c:pt idx="376">
                  <c:v>3050496460.3499999</c:v>
                </c:pt>
                <c:pt idx="377">
                  <c:v>3063038153.1700001</c:v>
                </c:pt>
                <c:pt idx="378">
                  <c:v>3058925964.3600001</c:v>
                </c:pt>
                <c:pt idx="379">
                  <c:v>2976953607.1199999</c:v>
                </c:pt>
              </c:numCache>
            </c:numRef>
          </c:val>
        </c:ser>
        <c:marker val="1"/>
        <c:axId val="75628928"/>
        <c:axId val="75630464"/>
      </c:lineChart>
      <c:catAx>
        <c:axId val="75628928"/>
        <c:scaling>
          <c:orientation val="minMax"/>
        </c:scaling>
        <c:axPos val="b"/>
        <c:majorTickMark val="in"/>
        <c:tickLblPos val="nextTo"/>
        <c:spPr>
          <a:ln w="12700">
            <a:solidFill>
              <a:schemeClr val="tx1"/>
            </a:solidFill>
          </a:ln>
        </c:spPr>
        <c:txPr>
          <a:bodyPr/>
          <a:lstStyle/>
          <a:p>
            <a:pPr>
              <a:defRPr sz="800">
                <a:latin typeface="Arial Unicode MS" pitchFamily="34" charset="-122"/>
                <a:ea typeface="Arial Unicode MS" pitchFamily="34" charset="-122"/>
                <a:cs typeface="Arial Unicode MS" pitchFamily="34" charset="-122"/>
              </a:defRPr>
            </a:pPr>
            <a:endParaRPr lang="zh-CN"/>
          </a:p>
        </c:txPr>
        <c:crossAx val="75630464"/>
        <c:crosses val="autoZero"/>
        <c:auto val="1"/>
        <c:lblAlgn val="ctr"/>
        <c:lblOffset val="100"/>
        <c:tickLblSkip val="90"/>
        <c:tickMarkSkip val="90"/>
      </c:catAx>
      <c:valAx>
        <c:axId val="75630464"/>
        <c:scaling>
          <c:orientation val="minMax"/>
          <c:min val="500000000"/>
        </c:scaling>
        <c:axPos val="l"/>
        <c:numFmt formatCode="General" sourceLinked="1"/>
        <c:majorTickMark val="in"/>
        <c:tickLblPos val="nextTo"/>
        <c:spPr>
          <a:ln>
            <a:solidFill>
              <a:schemeClr val="tx1"/>
            </a:solidFill>
          </a:ln>
        </c:spPr>
        <c:txPr>
          <a:bodyPr/>
          <a:lstStyle/>
          <a:p>
            <a:pPr algn="ctr">
              <a:defRPr lang="zh-CN" altLang="en-US" sz="800" b="0" i="0" u="none" strike="noStrike" kern="1200" baseline="0">
                <a:solidFill>
                  <a:prstClr val="black"/>
                </a:solidFill>
                <a:latin typeface="Arial Unicode MS" pitchFamily="34" charset="-122"/>
                <a:ea typeface="Arial Unicode MS" pitchFamily="34" charset="-122"/>
                <a:cs typeface="Arial Unicode MS" pitchFamily="34" charset="-122"/>
              </a:defRPr>
            </a:pPr>
            <a:endParaRPr lang="zh-CN"/>
          </a:p>
        </c:txPr>
        <c:crossAx val="75628928"/>
        <c:crosses val="autoZero"/>
        <c:crossBetween val="between"/>
        <c:dispUnits>
          <c:builtInUnit val="hundredMillions"/>
        </c:dispUnits>
      </c:valAx>
      <c:spPr>
        <a:ln>
          <a:noFill/>
        </a:ln>
      </c:spPr>
    </c:plotArea>
    <c:legend>
      <c:legendPos val="r"/>
      <c:layout>
        <c:manualLayout>
          <c:xMode val="edge"/>
          <c:yMode val="edge"/>
          <c:x val="0.14428243305556998"/>
          <c:y val="2.440603127734035E-2"/>
          <c:w val="0.79931673035984507"/>
          <c:h val="0.1288502023184602"/>
        </c:manualLayout>
      </c:layout>
      <c:txPr>
        <a:bodyPr/>
        <a:lstStyle/>
        <a:p>
          <a:pPr>
            <a:defRPr sz="800">
              <a:latin typeface="楷体_GB2312" pitchFamily="49" charset="-122"/>
              <a:ea typeface="楷体_GB2312" pitchFamily="49" charset="-122"/>
            </a:defRPr>
          </a:pPr>
          <a:endParaRPr lang="zh-CN"/>
        </a:p>
      </c:txPr>
    </c:legend>
    <c:plotVisOnly val="1"/>
    <c:dispBlanksAs val="gap"/>
  </c:chart>
  <c:spPr>
    <a:ln>
      <a:noFill/>
    </a:ln>
  </c:spPr>
  <c:txPr>
    <a:bodyPr/>
    <a:lstStyle/>
    <a:p>
      <a:pPr algn="ctr">
        <a:defRPr lang="zh-CN" altLang="en-US" sz="1000" b="0" i="0" u="none" strike="noStrike" kern="1200" baseline="0">
          <a:solidFill>
            <a:prstClr val="black"/>
          </a:solidFill>
          <a:latin typeface="+mn-lt"/>
          <a:ea typeface="+mn-ea"/>
          <a:cs typeface="+mn-cs"/>
        </a:defRPr>
      </a:pPr>
      <a:endParaRPr lang="zh-CN"/>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zh-CN"/>
  <c:chart>
    <c:plotArea>
      <c:layout>
        <c:manualLayout>
          <c:layoutTarget val="inner"/>
          <c:xMode val="edge"/>
          <c:yMode val="edge"/>
          <c:x val="8.8432852143483801E-2"/>
          <c:y val="5.1400554097404488E-2"/>
          <c:w val="0.88749759405074358"/>
          <c:h val="0.8213732137649461"/>
        </c:manualLayout>
      </c:layout>
      <c:lineChart>
        <c:grouping val="standard"/>
        <c:ser>
          <c:idx val="0"/>
          <c:order val="0"/>
          <c:tx>
            <c:strRef>
              <c:f>PIC!$B$1</c:f>
              <c:strCache>
                <c:ptCount val="1"/>
                <c:pt idx="0">
                  <c:v>基准组合</c:v>
                </c:pt>
              </c:strCache>
            </c:strRef>
          </c:tx>
          <c:spPr>
            <a:ln w="12700">
              <a:solidFill>
                <a:srgbClr val="C00000"/>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PIC!$B$2:$B$381</c:f>
              <c:numCache>
                <c:formatCode>General</c:formatCode>
                <c:ptCount val="380"/>
                <c:pt idx="0">
                  <c:v>1085249968.21</c:v>
                </c:pt>
                <c:pt idx="1">
                  <c:v>1087720753.51</c:v>
                </c:pt>
                <c:pt idx="2">
                  <c:v>1084105911.1299999</c:v>
                </c:pt>
                <c:pt idx="3">
                  <c:v>1073963252.6399999</c:v>
                </c:pt>
                <c:pt idx="4">
                  <c:v>1074102872.0999999</c:v>
                </c:pt>
                <c:pt idx="5">
                  <c:v>1067859557.2</c:v>
                </c:pt>
                <c:pt idx="6">
                  <c:v>1069558899.38</c:v>
                </c:pt>
                <c:pt idx="7">
                  <c:v>1067256788.89</c:v>
                </c:pt>
                <c:pt idx="8">
                  <c:v>1061443010.54</c:v>
                </c:pt>
                <c:pt idx="9">
                  <c:v>1057329591.8200001</c:v>
                </c:pt>
                <c:pt idx="10">
                  <c:v>1050173521.51</c:v>
                </c:pt>
                <c:pt idx="11">
                  <c:v>1059254606.42</c:v>
                </c:pt>
                <c:pt idx="12">
                  <c:v>1054760458.3399988</c:v>
                </c:pt>
                <c:pt idx="13">
                  <c:v>1058091512.449999</c:v>
                </c:pt>
                <c:pt idx="14">
                  <c:v>1053300294.73</c:v>
                </c:pt>
                <c:pt idx="15">
                  <c:v>1056767653.03</c:v>
                </c:pt>
                <c:pt idx="16">
                  <c:v>1062718218.54</c:v>
                </c:pt>
                <c:pt idx="17">
                  <c:v>1067094718.2900004</c:v>
                </c:pt>
                <c:pt idx="18">
                  <c:v>1063786806.22</c:v>
                </c:pt>
                <c:pt idx="19">
                  <c:v>1061950300.8200001</c:v>
                </c:pt>
                <c:pt idx="20">
                  <c:v>1060446040.5700004</c:v>
                </c:pt>
                <c:pt idx="21">
                  <c:v>1062992985.1700004</c:v>
                </c:pt>
                <c:pt idx="22">
                  <c:v>1064271422.64</c:v>
                </c:pt>
                <c:pt idx="23">
                  <c:v>1056292062.7900004</c:v>
                </c:pt>
                <c:pt idx="24">
                  <c:v>1059439297.1799999</c:v>
                </c:pt>
                <c:pt idx="25">
                  <c:v>1065470747.1799999</c:v>
                </c:pt>
                <c:pt idx="26">
                  <c:v>1068758812.26</c:v>
                </c:pt>
                <c:pt idx="27">
                  <c:v>909810776.99000001</c:v>
                </c:pt>
                <c:pt idx="28">
                  <c:v>919094070.94000006</c:v>
                </c:pt>
                <c:pt idx="29">
                  <c:v>926420530.09000003</c:v>
                </c:pt>
                <c:pt idx="30">
                  <c:v>919071111.98000002</c:v>
                </c:pt>
                <c:pt idx="31">
                  <c:v>909611276.72000003</c:v>
                </c:pt>
                <c:pt idx="32">
                  <c:v>905517785.00999999</c:v>
                </c:pt>
                <c:pt idx="33">
                  <c:v>904802405.92999899</c:v>
                </c:pt>
                <c:pt idx="34">
                  <c:v>912797026.47000003</c:v>
                </c:pt>
                <c:pt idx="35">
                  <c:v>912325282.00999999</c:v>
                </c:pt>
                <c:pt idx="36">
                  <c:v>904920626.5</c:v>
                </c:pt>
                <c:pt idx="37">
                  <c:v>907525691.64999998</c:v>
                </c:pt>
                <c:pt idx="38">
                  <c:v>901450666.41999996</c:v>
                </c:pt>
                <c:pt idx="39">
                  <c:v>904473405.16999996</c:v>
                </c:pt>
                <c:pt idx="40">
                  <c:v>912340050.29000044</c:v>
                </c:pt>
                <c:pt idx="41">
                  <c:v>905640510.89999998</c:v>
                </c:pt>
                <c:pt idx="42">
                  <c:v>905227853.29000044</c:v>
                </c:pt>
                <c:pt idx="43">
                  <c:v>894312371.75999999</c:v>
                </c:pt>
                <c:pt idx="44">
                  <c:v>890100262.51999998</c:v>
                </c:pt>
                <c:pt idx="45">
                  <c:v>877761993.10000002</c:v>
                </c:pt>
                <c:pt idx="46">
                  <c:v>877770837.76999998</c:v>
                </c:pt>
                <c:pt idx="47">
                  <c:v>877904497.85999882</c:v>
                </c:pt>
                <c:pt idx="48">
                  <c:v>873554993.38</c:v>
                </c:pt>
                <c:pt idx="49">
                  <c:v>693027395.47000003</c:v>
                </c:pt>
                <c:pt idx="50">
                  <c:v>706007939.57000005</c:v>
                </c:pt>
                <c:pt idx="51">
                  <c:v>716103255.84999883</c:v>
                </c:pt>
                <c:pt idx="52">
                  <c:v>716254363.98000002</c:v>
                </c:pt>
                <c:pt idx="53">
                  <c:v>710402989.83999896</c:v>
                </c:pt>
                <c:pt idx="54">
                  <c:v>666457244.24000001</c:v>
                </c:pt>
                <c:pt idx="55">
                  <c:v>665250271.47000003</c:v>
                </c:pt>
                <c:pt idx="56">
                  <c:v>709385633.42999899</c:v>
                </c:pt>
                <c:pt idx="57">
                  <c:v>685004078.54999936</c:v>
                </c:pt>
                <c:pt idx="58">
                  <c:v>683811287.48000002</c:v>
                </c:pt>
                <c:pt idx="59">
                  <c:v>676920227.65999997</c:v>
                </c:pt>
                <c:pt idx="60">
                  <c:v>656086604.09000003</c:v>
                </c:pt>
                <c:pt idx="61">
                  <c:v>654862330.24000001</c:v>
                </c:pt>
                <c:pt idx="62">
                  <c:v>656807104.94000006</c:v>
                </c:pt>
                <c:pt idx="63">
                  <c:v>670993338.76999998</c:v>
                </c:pt>
                <c:pt idx="64">
                  <c:v>654457670.38999999</c:v>
                </c:pt>
                <c:pt idx="65">
                  <c:v>654457670.38999999</c:v>
                </c:pt>
                <c:pt idx="66">
                  <c:v>639744638.30999899</c:v>
                </c:pt>
                <c:pt idx="67">
                  <c:v>605568063.08000004</c:v>
                </c:pt>
                <c:pt idx="68">
                  <c:v>585571572.44999897</c:v>
                </c:pt>
                <c:pt idx="69">
                  <c:v>580053457.19000041</c:v>
                </c:pt>
                <c:pt idx="70">
                  <c:v>575868367.25999999</c:v>
                </c:pt>
                <c:pt idx="71">
                  <c:v>569321501.31999898</c:v>
                </c:pt>
                <c:pt idx="72">
                  <c:v>552720069.69000041</c:v>
                </c:pt>
                <c:pt idx="73">
                  <c:v>550617120.72000003</c:v>
                </c:pt>
                <c:pt idx="74">
                  <c:v>520744286.38999999</c:v>
                </c:pt>
                <c:pt idx="75">
                  <c:v>519837394.57999974</c:v>
                </c:pt>
                <c:pt idx="76">
                  <c:v>525516670.56</c:v>
                </c:pt>
                <c:pt idx="77">
                  <c:v>562091965.75</c:v>
                </c:pt>
                <c:pt idx="78">
                  <c:v>602313856.63999999</c:v>
                </c:pt>
                <c:pt idx="79">
                  <c:v>607395801.79999995</c:v>
                </c:pt>
                <c:pt idx="80">
                  <c:v>615407732.88999999</c:v>
                </c:pt>
                <c:pt idx="81">
                  <c:v>635163282.70000005</c:v>
                </c:pt>
                <c:pt idx="82">
                  <c:v>633071084.61000001</c:v>
                </c:pt>
                <c:pt idx="83">
                  <c:v>585983718.13999999</c:v>
                </c:pt>
                <c:pt idx="84">
                  <c:v>563066214.29999995</c:v>
                </c:pt>
                <c:pt idx="85">
                  <c:v>547549088.15999997</c:v>
                </c:pt>
                <c:pt idx="86">
                  <c:v>533718091.31</c:v>
                </c:pt>
                <c:pt idx="87">
                  <c:v>503818793.86000001</c:v>
                </c:pt>
                <c:pt idx="88">
                  <c:v>509349189.52999979</c:v>
                </c:pt>
                <c:pt idx="89">
                  <c:v>501005848.72999948</c:v>
                </c:pt>
                <c:pt idx="90">
                  <c:v>498777964.75</c:v>
                </c:pt>
                <c:pt idx="91">
                  <c:v>494627465.83999979</c:v>
                </c:pt>
                <c:pt idx="92">
                  <c:v>463523155.92999947</c:v>
                </c:pt>
                <c:pt idx="93">
                  <c:v>482468139.25999999</c:v>
                </c:pt>
                <c:pt idx="94">
                  <c:v>490467479.05000001</c:v>
                </c:pt>
                <c:pt idx="95">
                  <c:v>483611757.86000001</c:v>
                </c:pt>
                <c:pt idx="96">
                  <c:v>494145077.26999974</c:v>
                </c:pt>
                <c:pt idx="97">
                  <c:v>485906646.30000001</c:v>
                </c:pt>
                <c:pt idx="98">
                  <c:v>456823412.57999974</c:v>
                </c:pt>
                <c:pt idx="99">
                  <c:v>466334635.36000001</c:v>
                </c:pt>
                <c:pt idx="100">
                  <c:v>454708061.80000001</c:v>
                </c:pt>
                <c:pt idx="101">
                  <c:v>469479495.56</c:v>
                </c:pt>
                <c:pt idx="102">
                  <c:v>465969311.17000002</c:v>
                </c:pt>
                <c:pt idx="103">
                  <c:v>466897649.69999999</c:v>
                </c:pt>
                <c:pt idx="104">
                  <c:v>449830500.45999974</c:v>
                </c:pt>
                <c:pt idx="105">
                  <c:v>461919918.12</c:v>
                </c:pt>
                <c:pt idx="106">
                  <c:v>449427720.91000003</c:v>
                </c:pt>
                <c:pt idx="107">
                  <c:v>451275032.66000021</c:v>
                </c:pt>
                <c:pt idx="108">
                  <c:v>480339257.13</c:v>
                </c:pt>
                <c:pt idx="109">
                  <c:v>480080301.62</c:v>
                </c:pt>
                <c:pt idx="110">
                  <c:v>481068444.72999948</c:v>
                </c:pt>
                <c:pt idx="111">
                  <c:v>504901169.94</c:v>
                </c:pt>
                <c:pt idx="112">
                  <c:v>516272643.44999999</c:v>
                </c:pt>
                <c:pt idx="113">
                  <c:v>517229005.75999999</c:v>
                </c:pt>
                <c:pt idx="114">
                  <c:v>489906151.25</c:v>
                </c:pt>
                <c:pt idx="115">
                  <c:v>505098288.89999974</c:v>
                </c:pt>
                <c:pt idx="116">
                  <c:v>502425692.63</c:v>
                </c:pt>
                <c:pt idx="117">
                  <c:v>500199104.38</c:v>
                </c:pt>
                <c:pt idx="118">
                  <c:v>497959356.19</c:v>
                </c:pt>
                <c:pt idx="119">
                  <c:v>497204374.58999979</c:v>
                </c:pt>
                <c:pt idx="120">
                  <c:v>475553619.89999974</c:v>
                </c:pt>
                <c:pt idx="121">
                  <c:v>476365397.95999974</c:v>
                </c:pt>
                <c:pt idx="122">
                  <c:v>476244028.07999974</c:v>
                </c:pt>
                <c:pt idx="123">
                  <c:v>478071893.86000001</c:v>
                </c:pt>
                <c:pt idx="124">
                  <c:v>478257197.00999999</c:v>
                </c:pt>
                <c:pt idx="125">
                  <c:v>500935666.94</c:v>
                </c:pt>
                <c:pt idx="126">
                  <c:v>504935445.88</c:v>
                </c:pt>
                <c:pt idx="127">
                  <c:v>509181317.89999974</c:v>
                </c:pt>
                <c:pt idx="128">
                  <c:v>524009121.85000002</c:v>
                </c:pt>
                <c:pt idx="129">
                  <c:v>523115448.48999947</c:v>
                </c:pt>
                <c:pt idx="130">
                  <c:v>525927066.04000002</c:v>
                </c:pt>
                <c:pt idx="131">
                  <c:v>523669913.5</c:v>
                </c:pt>
                <c:pt idx="132">
                  <c:v>508447950.62</c:v>
                </c:pt>
                <c:pt idx="133">
                  <c:v>506850172.07999974</c:v>
                </c:pt>
                <c:pt idx="134">
                  <c:v>513884194.88999999</c:v>
                </c:pt>
                <c:pt idx="135">
                  <c:v>512133794.88999999</c:v>
                </c:pt>
                <c:pt idx="136">
                  <c:v>523435293.85000002</c:v>
                </c:pt>
                <c:pt idx="137">
                  <c:v>523056232</c:v>
                </c:pt>
                <c:pt idx="138">
                  <c:v>518615114.60000002</c:v>
                </c:pt>
                <c:pt idx="139">
                  <c:v>516924746.58999979</c:v>
                </c:pt>
                <c:pt idx="140">
                  <c:v>500365290.47999948</c:v>
                </c:pt>
                <c:pt idx="141">
                  <c:v>496287814.78999949</c:v>
                </c:pt>
                <c:pt idx="142">
                  <c:v>496376935.08999979</c:v>
                </c:pt>
                <c:pt idx="143">
                  <c:v>495483324.91000003</c:v>
                </c:pt>
                <c:pt idx="144">
                  <c:v>495079901.27999979</c:v>
                </c:pt>
                <c:pt idx="145">
                  <c:v>485013997.81</c:v>
                </c:pt>
                <c:pt idx="146">
                  <c:v>497248200.56</c:v>
                </c:pt>
                <c:pt idx="147">
                  <c:v>518608036.04000002</c:v>
                </c:pt>
                <c:pt idx="148">
                  <c:v>515315306.33999979</c:v>
                </c:pt>
                <c:pt idx="149">
                  <c:v>515835465.64999998</c:v>
                </c:pt>
                <c:pt idx="150">
                  <c:v>523349112.35000002</c:v>
                </c:pt>
                <c:pt idx="151">
                  <c:v>520772292.94999999</c:v>
                </c:pt>
                <c:pt idx="152">
                  <c:v>519094907.68000001</c:v>
                </c:pt>
                <c:pt idx="153">
                  <c:v>525771658</c:v>
                </c:pt>
                <c:pt idx="154">
                  <c:v>525827402.70999974</c:v>
                </c:pt>
                <c:pt idx="155">
                  <c:v>525827402.70999974</c:v>
                </c:pt>
                <c:pt idx="156">
                  <c:v>530749549.94</c:v>
                </c:pt>
                <c:pt idx="157">
                  <c:v>532526377.58999979</c:v>
                </c:pt>
                <c:pt idx="158">
                  <c:v>531902190.19</c:v>
                </c:pt>
                <c:pt idx="159">
                  <c:v>548070328.26999998</c:v>
                </c:pt>
                <c:pt idx="160">
                  <c:v>548465911.83999896</c:v>
                </c:pt>
                <c:pt idx="161">
                  <c:v>544359450.44000006</c:v>
                </c:pt>
                <c:pt idx="162">
                  <c:v>549295857.10000002</c:v>
                </c:pt>
                <c:pt idx="163">
                  <c:v>553464559.88</c:v>
                </c:pt>
                <c:pt idx="164">
                  <c:v>557961465.78000045</c:v>
                </c:pt>
                <c:pt idx="165">
                  <c:v>569559712.57000005</c:v>
                </c:pt>
                <c:pt idx="166">
                  <c:v>583143003.87</c:v>
                </c:pt>
                <c:pt idx="167">
                  <c:v>587933914.79999995</c:v>
                </c:pt>
                <c:pt idx="168">
                  <c:v>577845532.62</c:v>
                </c:pt>
                <c:pt idx="169">
                  <c:v>564112065.67999995</c:v>
                </c:pt>
                <c:pt idx="170">
                  <c:v>575387114.10000002</c:v>
                </c:pt>
                <c:pt idx="171">
                  <c:v>588245277.38</c:v>
                </c:pt>
                <c:pt idx="172">
                  <c:v>581683052.24000001</c:v>
                </c:pt>
                <c:pt idx="173">
                  <c:v>555726455.17999995</c:v>
                </c:pt>
                <c:pt idx="174">
                  <c:v>556979011.37</c:v>
                </c:pt>
                <c:pt idx="175">
                  <c:v>562615478.29999995</c:v>
                </c:pt>
                <c:pt idx="176">
                  <c:v>570792718.63999999</c:v>
                </c:pt>
                <c:pt idx="177">
                  <c:v>551839779.98000002</c:v>
                </c:pt>
                <c:pt idx="178">
                  <c:v>547841242.00999999</c:v>
                </c:pt>
                <c:pt idx="179">
                  <c:v>533226373.00999999</c:v>
                </c:pt>
                <c:pt idx="180">
                  <c:v>549069272.67999995</c:v>
                </c:pt>
                <c:pt idx="181">
                  <c:v>551873598.92999899</c:v>
                </c:pt>
                <c:pt idx="182">
                  <c:v>544728456.71000004</c:v>
                </c:pt>
                <c:pt idx="183">
                  <c:v>575517043.69000041</c:v>
                </c:pt>
                <c:pt idx="184">
                  <c:v>578423638.98000002</c:v>
                </c:pt>
                <c:pt idx="185">
                  <c:v>578846658.20000005</c:v>
                </c:pt>
                <c:pt idx="186">
                  <c:v>565999041.88</c:v>
                </c:pt>
                <c:pt idx="187">
                  <c:v>580675277.85999882</c:v>
                </c:pt>
                <c:pt idx="188">
                  <c:v>575506836.09000003</c:v>
                </c:pt>
                <c:pt idx="189">
                  <c:v>571739024.44000006</c:v>
                </c:pt>
                <c:pt idx="190">
                  <c:v>571213474.69000041</c:v>
                </c:pt>
                <c:pt idx="191">
                  <c:v>574184148.32999897</c:v>
                </c:pt>
                <c:pt idx="192">
                  <c:v>593594159.16999996</c:v>
                </c:pt>
                <c:pt idx="193">
                  <c:v>603215598.50999999</c:v>
                </c:pt>
                <c:pt idx="194">
                  <c:v>632628815.79999995</c:v>
                </c:pt>
                <c:pt idx="195">
                  <c:v>641787672.72000003</c:v>
                </c:pt>
                <c:pt idx="196">
                  <c:v>648263733.62</c:v>
                </c:pt>
                <c:pt idx="197">
                  <c:v>652795292.67999995</c:v>
                </c:pt>
                <c:pt idx="198">
                  <c:v>652904525.87</c:v>
                </c:pt>
                <c:pt idx="199">
                  <c:v>656669514.30999899</c:v>
                </c:pt>
                <c:pt idx="200">
                  <c:v>653647242.39999998</c:v>
                </c:pt>
                <c:pt idx="201">
                  <c:v>643055159.65999997</c:v>
                </c:pt>
                <c:pt idx="202">
                  <c:v>648860085.61000001</c:v>
                </c:pt>
                <c:pt idx="203">
                  <c:v>682950717.71000004</c:v>
                </c:pt>
                <c:pt idx="204">
                  <c:v>694268559.94000006</c:v>
                </c:pt>
                <c:pt idx="205">
                  <c:v>693300843.54999936</c:v>
                </c:pt>
                <c:pt idx="206">
                  <c:v>716419329.39999998</c:v>
                </c:pt>
                <c:pt idx="207">
                  <c:v>699705295.75</c:v>
                </c:pt>
                <c:pt idx="208">
                  <c:v>698042943.12</c:v>
                </c:pt>
                <c:pt idx="209">
                  <c:v>723681390.24000001</c:v>
                </c:pt>
                <c:pt idx="210">
                  <c:v>782295561.76999998</c:v>
                </c:pt>
                <c:pt idx="211">
                  <c:v>782760677.19000041</c:v>
                </c:pt>
                <c:pt idx="212">
                  <c:v>795424834.17999995</c:v>
                </c:pt>
                <c:pt idx="213">
                  <c:v>777359476.33999896</c:v>
                </c:pt>
                <c:pt idx="214">
                  <c:v>753201618.40999997</c:v>
                </c:pt>
                <c:pt idx="215">
                  <c:v>753201618.40999997</c:v>
                </c:pt>
                <c:pt idx="216">
                  <c:v>755075067.32999897</c:v>
                </c:pt>
                <c:pt idx="217">
                  <c:v>747246638.62</c:v>
                </c:pt>
                <c:pt idx="218">
                  <c:v>739715113.33999896</c:v>
                </c:pt>
                <c:pt idx="219">
                  <c:v>737897514.75999999</c:v>
                </c:pt>
                <c:pt idx="220">
                  <c:v>737014884.45999897</c:v>
                </c:pt>
                <c:pt idx="221">
                  <c:v>751497265.12</c:v>
                </c:pt>
                <c:pt idx="222">
                  <c:v>765572087.00999999</c:v>
                </c:pt>
                <c:pt idx="223">
                  <c:v>765210901.34999883</c:v>
                </c:pt>
                <c:pt idx="224">
                  <c:v>814498533.32999897</c:v>
                </c:pt>
                <c:pt idx="225">
                  <c:v>808089931.00999999</c:v>
                </c:pt>
                <c:pt idx="226">
                  <c:v>826355924.15999997</c:v>
                </c:pt>
                <c:pt idx="227">
                  <c:v>840837275.73000002</c:v>
                </c:pt>
                <c:pt idx="228">
                  <c:v>835667198.44999897</c:v>
                </c:pt>
                <c:pt idx="229">
                  <c:v>801748317.81999898</c:v>
                </c:pt>
                <c:pt idx="230">
                  <c:v>832805106.31999898</c:v>
                </c:pt>
                <c:pt idx="231">
                  <c:v>858058028.66999996</c:v>
                </c:pt>
                <c:pt idx="232">
                  <c:v>867649836.04999936</c:v>
                </c:pt>
                <c:pt idx="233">
                  <c:v>876208713.67999995</c:v>
                </c:pt>
                <c:pt idx="234">
                  <c:v>917520835.44999897</c:v>
                </c:pt>
                <c:pt idx="235">
                  <c:v>918684072.37</c:v>
                </c:pt>
                <c:pt idx="236">
                  <c:v>933220238.64999998</c:v>
                </c:pt>
                <c:pt idx="237">
                  <c:v>906983266.13</c:v>
                </c:pt>
                <c:pt idx="238">
                  <c:v>883554507.37</c:v>
                </c:pt>
                <c:pt idx="239">
                  <c:v>885808418.21000004</c:v>
                </c:pt>
                <c:pt idx="240">
                  <c:v>851014401.13999999</c:v>
                </c:pt>
                <c:pt idx="241">
                  <c:v>854192220.94999897</c:v>
                </c:pt>
                <c:pt idx="242">
                  <c:v>905585094.75999999</c:v>
                </c:pt>
                <c:pt idx="243">
                  <c:v>896830858.53999996</c:v>
                </c:pt>
                <c:pt idx="244">
                  <c:v>906439388.23000002</c:v>
                </c:pt>
                <c:pt idx="245">
                  <c:v>905846931.81999898</c:v>
                </c:pt>
                <c:pt idx="246">
                  <c:v>905846931.81999898</c:v>
                </c:pt>
                <c:pt idx="247">
                  <c:v>896922471.66999996</c:v>
                </c:pt>
                <c:pt idx="248">
                  <c:v>887246379</c:v>
                </c:pt>
                <c:pt idx="249">
                  <c:v>897769343.13999999</c:v>
                </c:pt>
                <c:pt idx="250">
                  <c:v>883196454.26999998</c:v>
                </c:pt>
                <c:pt idx="251">
                  <c:v>873297379.49000001</c:v>
                </c:pt>
                <c:pt idx="252">
                  <c:v>861669274.58000004</c:v>
                </c:pt>
                <c:pt idx="253">
                  <c:v>863080558.63</c:v>
                </c:pt>
                <c:pt idx="254">
                  <c:v>875875489.92999899</c:v>
                </c:pt>
                <c:pt idx="255">
                  <c:v>879667837.37</c:v>
                </c:pt>
                <c:pt idx="256">
                  <c:v>901832806.62</c:v>
                </c:pt>
                <c:pt idx="257">
                  <c:v>901832806.62</c:v>
                </c:pt>
                <c:pt idx="258">
                  <c:v>879300977.76999998</c:v>
                </c:pt>
                <c:pt idx="259">
                  <c:v>914988624.89999998</c:v>
                </c:pt>
                <c:pt idx="260">
                  <c:v>904985947.38</c:v>
                </c:pt>
                <c:pt idx="261">
                  <c:v>905948894.90999997</c:v>
                </c:pt>
                <c:pt idx="262">
                  <c:v>929787633.67999995</c:v>
                </c:pt>
                <c:pt idx="263">
                  <c:v>960670937.38</c:v>
                </c:pt>
                <c:pt idx="264">
                  <c:v>977725259.35999882</c:v>
                </c:pt>
                <c:pt idx="265">
                  <c:v>1008164940.74</c:v>
                </c:pt>
                <c:pt idx="266">
                  <c:v>1043411696.9299989</c:v>
                </c:pt>
                <c:pt idx="267">
                  <c:v>1047273718.8499988</c:v>
                </c:pt>
                <c:pt idx="268">
                  <c:v>1029395956.4</c:v>
                </c:pt>
                <c:pt idx="269">
                  <c:v>1059367238.15</c:v>
                </c:pt>
                <c:pt idx="270">
                  <c:v>1073340488.64</c:v>
                </c:pt>
                <c:pt idx="271">
                  <c:v>1064782853.5</c:v>
                </c:pt>
                <c:pt idx="272">
                  <c:v>1029753109.1</c:v>
                </c:pt>
                <c:pt idx="273">
                  <c:v>1056044756.3599988</c:v>
                </c:pt>
                <c:pt idx="274">
                  <c:v>1092638695.25</c:v>
                </c:pt>
                <c:pt idx="275">
                  <c:v>1092638695.25</c:v>
                </c:pt>
                <c:pt idx="276">
                  <c:v>1130072113.55</c:v>
                </c:pt>
                <c:pt idx="277">
                  <c:v>1186012113.1199999</c:v>
                </c:pt>
                <c:pt idx="278">
                  <c:v>1157226479.3299999</c:v>
                </c:pt>
                <c:pt idx="279">
                  <c:v>1210337986.25</c:v>
                </c:pt>
                <c:pt idx="280">
                  <c:v>1218953035.22</c:v>
                </c:pt>
                <c:pt idx="281">
                  <c:v>1243091526.97</c:v>
                </c:pt>
                <c:pt idx="282">
                  <c:v>1243545878.6499999</c:v>
                </c:pt>
                <c:pt idx="283">
                  <c:v>1215747740.97</c:v>
                </c:pt>
                <c:pt idx="284">
                  <c:v>1152776005.9000001</c:v>
                </c:pt>
                <c:pt idx="285">
                  <c:v>1171811421.3899999</c:v>
                </c:pt>
                <c:pt idx="286">
                  <c:v>1200413662.05</c:v>
                </c:pt>
                <c:pt idx="287">
                  <c:v>1206640390.5</c:v>
                </c:pt>
                <c:pt idx="288">
                  <c:v>1267015948.8699999</c:v>
                </c:pt>
                <c:pt idx="289">
                  <c:v>1226033236.9300001</c:v>
                </c:pt>
                <c:pt idx="290">
                  <c:v>1177370298.1399999</c:v>
                </c:pt>
                <c:pt idx="291">
                  <c:v>1129956112.6199999</c:v>
                </c:pt>
                <c:pt idx="292">
                  <c:v>1129249910.46</c:v>
                </c:pt>
                <c:pt idx="293">
                  <c:v>1129672702.0699999</c:v>
                </c:pt>
                <c:pt idx="294">
                  <c:v>1128160913.6899996</c:v>
                </c:pt>
                <c:pt idx="295">
                  <c:v>1132302938.48</c:v>
                </c:pt>
                <c:pt idx="296">
                  <c:v>1109615579.21</c:v>
                </c:pt>
                <c:pt idx="297">
                  <c:v>1018314210.3499988</c:v>
                </c:pt>
                <c:pt idx="298">
                  <c:v>1028864117.3299989</c:v>
                </c:pt>
                <c:pt idx="299">
                  <c:v>970158242.42999899</c:v>
                </c:pt>
                <c:pt idx="300">
                  <c:v>983514687.04999936</c:v>
                </c:pt>
                <c:pt idx="301">
                  <c:v>1065462691.9599988</c:v>
                </c:pt>
                <c:pt idx="302">
                  <c:v>1089800336.8199999</c:v>
                </c:pt>
                <c:pt idx="303">
                  <c:v>1060411505.26</c:v>
                </c:pt>
                <c:pt idx="304">
                  <c:v>1059987913.76</c:v>
                </c:pt>
                <c:pt idx="305">
                  <c:v>1041631780.74</c:v>
                </c:pt>
                <c:pt idx="306">
                  <c:v>990293521.26999998</c:v>
                </c:pt>
                <c:pt idx="307">
                  <c:v>909056911.20000005</c:v>
                </c:pt>
                <c:pt idx="308">
                  <c:v>897633826.24000001</c:v>
                </c:pt>
                <c:pt idx="309">
                  <c:v>922265606.79000044</c:v>
                </c:pt>
                <c:pt idx="310">
                  <c:v>980330295.54999936</c:v>
                </c:pt>
                <c:pt idx="311">
                  <c:v>983241746.00999999</c:v>
                </c:pt>
                <c:pt idx="312">
                  <c:v>983349536.38</c:v>
                </c:pt>
                <c:pt idx="313">
                  <c:v>1023166428.4400001</c:v>
                </c:pt>
                <c:pt idx="314">
                  <c:v>1041216230.9599988</c:v>
                </c:pt>
                <c:pt idx="315">
                  <c:v>1032532482.58</c:v>
                </c:pt>
                <c:pt idx="316">
                  <c:v>1052838553.74</c:v>
                </c:pt>
                <c:pt idx="317">
                  <c:v>1064563380.97</c:v>
                </c:pt>
                <c:pt idx="318">
                  <c:v>1075836204.9400001</c:v>
                </c:pt>
                <c:pt idx="319">
                  <c:v>1066164888.39</c:v>
                </c:pt>
                <c:pt idx="320">
                  <c:v>1079971020.55</c:v>
                </c:pt>
                <c:pt idx="321">
                  <c:v>1047079966.8499988</c:v>
                </c:pt>
                <c:pt idx="322">
                  <c:v>1054690342.66</c:v>
                </c:pt>
                <c:pt idx="323">
                  <c:v>1014852272.0599989</c:v>
                </c:pt>
                <c:pt idx="324">
                  <c:v>976769337.76999998</c:v>
                </c:pt>
                <c:pt idx="325">
                  <c:v>979633636.33999896</c:v>
                </c:pt>
                <c:pt idx="326">
                  <c:v>972357615.90999997</c:v>
                </c:pt>
                <c:pt idx="327">
                  <c:v>938608245.80999899</c:v>
                </c:pt>
                <c:pt idx="328">
                  <c:v>940130254.5</c:v>
                </c:pt>
                <c:pt idx="329">
                  <c:v>954787994.13</c:v>
                </c:pt>
                <c:pt idx="330">
                  <c:v>1028382669.87</c:v>
                </c:pt>
                <c:pt idx="331">
                  <c:v>1013109947.54</c:v>
                </c:pt>
                <c:pt idx="332">
                  <c:v>1038868401.08</c:v>
                </c:pt>
                <c:pt idx="333">
                  <c:v>1056111722</c:v>
                </c:pt>
                <c:pt idx="334">
                  <c:v>1067681407.9299989</c:v>
                </c:pt>
                <c:pt idx="335">
                  <c:v>1085655759.25</c:v>
                </c:pt>
                <c:pt idx="336">
                  <c:v>1117688354.79</c:v>
                </c:pt>
                <c:pt idx="337">
                  <c:v>1120440246.96</c:v>
                </c:pt>
                <c:pt idx="338">
                  <c:v>1112461457.05</c:v>
                </c:pt>
                <c:pt idx="339">
                  <c:v>1112461457.05</c:v>
                </c:pt>
                <c:pt idx="340">
                  <c:v>1149454392.1899996</c:v>
                </c:pt>
                <c:pt idx="341">
                  <c:v>1145816067.3699999</c:v>
                </c:pt>
                <c:pt idx="342">
                  <c:v>1100050982.9200001</c:v>
                </c:pt>
                <c:pt idx="343">
                  <c:v>1116696797.03</c:v>
                </c:pt>
                <c:pt idx="344">
                  <c:v>1080897585.1099999</c:v>
                </c:pt>
                <c:pt idx="345">
                  <c:v>1081138057.8599999</c:v>
                </c:pt>
                <c:pt idx="346">
                  <c:v>1122342068.6799996</c:v>
                </c:pt>
                <c:pt idx="347">
                  <c:v>1129157306.0999999</c:v>
                </c:pt>
                <c:pt idx="348">
                  <c:v>1133760656.52</c:v>
                </c:pt>
                <c:pt idx="349">
                  <c:v>1139189256.4400001</c:v>
                </c:pt>
                <c:pt idx="350">
                  <c:v>1139189256.4400001</c:v>
                </c:pt>
                <c:pt idx="351">
                  <c:v>1132778213.22</c:v>
                </c:pt>
                <c:pt idx="352">
                  <c:v>1133663070.78</c:v>
                </c:pt>
                <c:pt idx="353">
                  <c:v>1122002371.96</c:v>
                </c:pt>
                <c:pt idx="354">
                  <c:v>1121990234.6899996</c:v>
                </c:pt>
                <c:pt idx="355">
                  <c:v>1119022373.5699999</c:v>
                </c:pt>
                <c:pt idx="356">
                  <c:v>1181980591.1699996</c:v>
                </c:pt>
                <c:pt idx="357">
                  <c:v>1177246196.29</c:v>
                </c:pt>
                <c:pt idx="358">
                  <c:v>1197277721.1399999</c:v>
                </c:pt>
                <c:pt idx="359">
                  <c:v>1199372256.3199999</c:v>
                </c:pt>
                <c:pt idx="360">
                  <c:v>1185441242.5799999</c:v>
                </c:pt>
                <c:pt idx="361">
                  <c:v>1198288927.4100001</c:v>
                </c:pt>
                <c:pt idx="362">
                  <c:v>1168611609.3799999</c:v>
                </c:pt>
                <c:pt idx="363">
                  <c:v>1201137057.95</c:v>
                </c:pt>
                <c:pt idx="364">
                  <c:v>1168113021.5899999</c:v>
                </c:pt>
                <c:pt idx="365">
                  <c:v>1132570680.7</c:v>
                </c:pt>
                <c:pt idx="366">
                  <c:v>1181053345.25</c:v>
                </c:pt>
                <c:pt idx="367">
                  <c:v>1189576817.1499999</c:v>
                </c:pt>
                <c:pt idx="368">
                  <c:v>1199056662.8099999</c:v>
                </c:pt>
                <c:pt idx="369">
                  <c:v>1212785290.0799999</c:v>
                </c:pt>
                <c:pt idx="370">
                  <c:v>1223767619.3</c:v>
                </c:pt>
                <c:pt idx="371">
                  <c:v>1222009257.99</c:v>
                </c:pt>
                <c:pt idx="372">
                  <c:v>1201895459.9000001</c:v>
                </c:pt>
                <c:pt idx="373">
                  <c:v>1185212240.8399999</c:v>
                </c:pt>
                <c:pt idx="374">
                  <c:v>1184394631.3899999</c:v>
                </c:pt>
                <c:pt idx="375">
                  <c:v>1183830989.3599999</c:v>
                </c:pt>
                <c:pt idx="376">
                  <c:v>1185751514</c:v>
                </c:pt>
                <c:pt idx="377">
                  <c:v>1191708052.1499999</c:v>
                </c:pt>
                <c:pt idx="378">
                  <c:v>1189718631.9400001</c:v>
                </c:pt>
                <c:pt idx="379">
                  <c:v>1159791545.01</c:v>
                </c:pt>
              </c:numCache>
            </c:numRef>
          </c:val>
        </c:ser>
        <c:ser>
          <c:idx val="1"/>
          <c:order val="1"/>
          <c:tx>
            <c:strRef>
              <c:f>PIC!$C$1</c:f>
              <c:strCache>
                <c:ptCount val="1"/>
                <c:pt idx="0">
                  <c:v>1.2倍价格组合</c:v>
                </c:pt>
              </c:strCache>
            </c:strRef>
          </c:tx>
          <c:spPr>
            <a:ln w="12700">
              <a:solidFill>
                <a:schemeClr val="accent5"/>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PIC!$C$2:$C$381</c:f>
              <c:numCache>
                <c:formatCode>General</c:formatCode>
                <c:ptCount val="380"/>
                <c:pt idx="0">
                  <c:v>1085249968.21</c:v>
                </c:pt>
                <c:pt idx="1">
                  <c:v>1087720753.51</c:v>
                </c:pt>
                <c:pt idx="2">
                  <c:v>1084105911.1299999</c:v>
                </c:pt>
                <c:pt idx="3">
                  <c:v>1096191628.53</c:v>
                </c:pt>
                <c:pt idx="4">
                  <c:v>1096331248</c:v>
                </c:pt>
                <c:pt idx="5">
                  <c:v>1102217004.96</c:v>
                </c:pt>
                <c:pt idx="6">
                  <c:v>1103916347.1399999</c:v>
                </c:pt>
                <c:pt idx="7">
                  <c:v>1104117456.1799996</c:v>
                </c:pt>
                <c:pt idx="8">
                  <c:v>1099363413.1799996</c:v>
                </c:pt>
                <c:pt idx="9">
                  <c:v>1095557658.8899999</c:v>
                </c:pt>
                <c:pt idx="10">
                  <c:v>1089347372.96</c:v>
                </c:pt>
                <c:pt idx="11">
                  <c:v>1063097199.6</c:v>
                </c:pt>
                <c:pt idx="12">
                  <c:v>1059526046.4599988</c:v>
                </c:pt>
                <c:pt idx="13">
                  <c:v>1108958926.1199999</c:v>
                </c:pt>
                <c:pt idx="14">
                  <c:v>1104669088.46</c:v>
                </c:pt>
                <c:pt idx="15">
                  <c:v>1107965521.6599996</c:v>
                </c:pt>
                <c:pt idx="16">
                  <c:v>1113391917.6599996</c:v>
                </c:pt>
                <c:pt idx="17">
                  <c:v>1120220312.6099999</c:v>
                </c:pt>
                <c:pt idx="18">
                  <c:v>1117846790.1899996</c:v>
                </c:pt>
                <c:pt idx="19">
                  <c:v>1117042953.0799999</c:v>
                </c:pt>
                <c:pt idx="20">
                  <c:v>1289042308.6099999</c:v>
                </c:pt>
                <c:pt idx="21">
                  <c:v>1292025871.6099999</c:v>
                </c:pt>
                <c:pt idx="22">
                  <c:v>1294858666.6499999</c:v>
                </c:pt>
                <c:pt idx="23">
                  <c:v>1287315312.3699999</c:v>
                </c:pt>
                <c:pt idx="24">
                  <c:v>1290738815.3</c:v>
                </c:pt>
                <c:pt idx="25">
                  <c:v>1295740294.6099999</c:v>
                </c:pt>
                <c:pt idx="26">
                  <c:v>1298862906.74</c:v>
                </c:pt>
                <c:pt idx="27">
                  <c:v>1135401520.8499999</c:v>
                </c:pt>
                <c:pt idx="28">
                  <c:v>1144788919.71</c:v>
                </c:pt>
                <c:pt idx="29">
                  <c:v>1151337984</c:v>
                </c:pt>
                <c:pt idx="30">
                  <c:v>1144863726.9400001</c:v>
                </c:pt>
                <c:pt idx="31">
                  <c:v>1136593106.4300001</c:v>
                </c:pt>
                <c:pt idx="32">
                  <c:v>1133653659.9300001</c:v>
                </c:pt>
                <c:pt idx="33">
                  <c:v>1134181982.21</c:v>
                </c:pt>
                <c:pt idx="34">
                  <c:v>1139516790.4100001</c:v>
                </c:pt>
                <c:pt idx="35">
                  <c:v>1139029232.5699999</c:v>
                </c:pt>
                <c:pt idx="36">
                  <c:v>1134358352.3099999</c:v>
                </c:pt>
                <c:pt idx="37">
                  <c:v>1136378812.22</c:v>
                </c:pt>
                <c:pt idx="38">
                  <c:v>1131207154.3</c:v>
                </c:pt>
                <c:pt idx="39">
                  <c:v>1134519027.6899996</c:v>
                </c:pt>
                <c:pt idx="40">
                  <c:v>1241844244.73</c:v>
                </c:pt>
                <c:pt idx="41">
                  <c:v>1235529398.4100001</c:v>
                </c:pt>
                <c:pt idx="42">
                  <c:v>1234457957.4300001</c:v>
                </c:pt>
                <c:pt idx="43">
                  <c:v>1255438694.78</c:v>
                </c:pt>
                <c:pt idx="44">
                  <c:v>1357313773.6499999</c:v>
                </c:pt>
                <c:pt idx="45">
                  <c:v>1349537905.4200001</c:v>
                </c:pt>
                <c:pt idx="46">
                  <c:v>1349482309.9200001</c:v>
                </c:pt>
                <c:pt idx="47">
                  <c:v>1346726686.1499999</c:v>
                </c:pt>
                <c:pt idx="48">
                  <c:v>1342796048.5</c:v>
                </c:pt>
                <c:pt idx="49">
                  <c:v>951756599.29999995</c:v>
                </c:pt>
                <c:pt idx="50">
                  <c:v>973868216.15999997</c:v>
                </c:pt>
                <c:pt idx="51">
                  <c:v>985035176.81999898</c:v>
                </c:pt>
                <c:pt idx="52">
                  <c:v>990638024.59000003</c:v>
                </c:pt>
                <c:pt idx="53">
                  <c:v>981395406.95999897</c:v>
                </c:pt>
                <c:pt idx="54">
                  <c:v>921405706.31999898</c:v>
                </c:pt>
                <c:pt idx="55">
                  <c:v>916384508.65999997</c:v>
                </c:pt>
                <c:pt idx="56">
                  <c:v>958781044.28000045</c:v>
                </c:pt>
                <c:pt idx="57">
                  <c:v>937741405.29999995</c:v>
                </c:pt>
                <c:pt idx="58">
                  <c:v>931613939.95999897</c:v>
                </c:pt>
                <c:pt idx="59">
                  <c:v>921895098.19000041</c:v>
                </c:pt>
                <c:pt idx="60">
                  <c:v>919926702.78000045</c:v>
                </c:pt>
                <c:pt idx="61">
                  <c:v>921147606.37</c:v>
                </c:pt>
                <c:pt idx="62">
                  <c:v>920620455.40999997</c:v>
                </c:pt>
                <c:pt idx="63">
                  <c:v>923975332.54999936</c:v>
                </c:pt>
                <c:pt idx="64">
                  <c:v>924773516.14999998</c:v>
                </c:pt>
                <c:pt idx="65">
                  <c:v>924442184.82999897</c:v>
                </c:pt>
                <c:pt idx="66">
                  <c:v>924511034.07000005</c:v>
                </c:pt>
                <c:pt idx="67">
                  <c:v>929693936.97000003</c:v>
                </c:pt>
                <c:pt idx="68">
                  <c:v>920966155.64999998</c:v>
                </c:pt>
                <c:pt idx="69">
                  <c:v>916527515.40999997</c:v>
                </c:pt>
                <c:pt idx="70">
                  <c:v>914344823.61000001</c:v>
                </c:pt>
                <c:pt idx="71">
                  <c:v>904839034.65999997</c:v>
                </c:pt>
                <c:pt idx="72">
                  <c:v>898645893.26999998</c:v>
                </c:pt>
                <c:pt idx="73">
                  <c:v>897704700.49000001</c:v>
                </c:pt>
                <c:pt idx="74">
                  <c:v>888157943.19000041</c:v>
                </c:pt>
                <c:pt idx="75">
                  <c:v>889273969.20000005</c:v>
                </c:pt>
                <c:pt idx="76">
                  <c:v>895276966.65999997</c:v>
                </c:pt>
                <c:pt idx="77">
                  <c:v>914997647.15999997</c:v>
                </c:pt>
                <c:pt idx="78">
                  <c:v>936704376.90999997</c:v>
                </c:pt>
                <c:pt idx="79">
                  <c:v>935845535</c:v>
                </c:pt>
                <c:pt idx="80">
                  <c:v>960751219.24000001</c:v>
                </c:pt>
                <c:pt idx="81">
                  <c:v>985261101.78000045</c:v>
                </c:pt>
                <c:pt idx="82">
                  <c:v>978666257.25</c:v>
                </c:pt>
                <c:pt idx="83">
                  <c:v>921320340.20000005</c:v>
                </c:pt>
                <c:pt idx="84">
                  <c:v>887464676.72000003</c:v>
                </c:pt>
                <c:pt idx="85">
                  <c:v>872182150.35999882</c:v>
                </c:pt>
                <c:pt idx="86">
                  <c:v>850924885.09000003</c:v>
                </c:pt>
                <c:pt idx="87">
                  <c:v>810467599.53999996</c:v>
                </c:pt>
                <c:pt idx="88">
                  <c:v>810364422.48000002</c:v>
                </c:pt>
                <c:pt idx="89">
                  <c:v>804782839.28000045</c:v>
                </c:pt>
                <c:pt idx="90">
                  <c:v>804358629.19000041</c:v>
                </c:pt>
                <c:pt idx="91">
                  <c:v>800567408.49000001</c:v>
                </c:pt>
                <c:pt idx="92">
                  <c:v>765622651.94000006</c:v>
                </c:pt>
                <c:pt idx="93">
                  <c:v>796707511.61000001</c:v>
                </c:pt>
                <c:pt idx="94">
                  <c:v>801800105.22000003</c:v>
                </c:pt>
                <c:pt idx="95">
                  <c:v>797747974.55999899</c:v>
                </c:pt>
                <c:pt idx="96">
                  <c:v>818771845.24000001</c:v>
                </c:pt>
                <c:pt idx="97">
                  <c:v>811182122.63999999</c:v>
                </c:pt>
                <c:pt idx="98">
                  <c:v>770690243.28000045</c:v>
                </c:pt>
                <c:pt idx="99">
                  <c:v>788065728.22000003</c:v>
                </c:pt>
                <c:pt idx="100">
                  <c:v>772913404.39999998</c:v>
                </c:pt>
                <c:pt idx="101">
                  <c:v>799006444.63</c:v>
                </c:pt>
                <c:pt idx="102">
                  <c:v>786173596.34999883</c:v>
                </c:pt>
                <c:pt idx="103">
                  <c:v>784075824.67999995</c:v>
                </c:pt>
                <c:pt idx="104">
                  <c:v>754295746.78000045</c:v>
                </c:pt>
                <c:pt idx="105">
                  <c:v>769573650.50999999</c:v>
                </c:pt>
                <c:pt idx="106">
                  <c:v>746470363.69000041</c:v>
                </c:pt>
                <c:pt idx="107">
                  <c:v>748305199.13999999</c:v>
                </c:pt>
                <c:pt idx="108">
                  <c:v>791726496.22000003</c:v>
                </c:pt>
                <c:pt idx="109">
                  <c:v>797171087.50999999</c:v>
                </c:pt>
                <c:pt idx="110">
                  <c:v>802915094.66999996</c:v>
                </c:pt>
                <c:pt idx="111">
                  <c:v>835893252.60000002</c:v>
                </c:pt>
                <c:pt idx="112">
                  <c:v>844526277.59000003</c:v>
                </c:pt>
                <c:pt idx="113">
                  <c:v>846139056.29000044</c:v>
                </c:pt>
                <c:pt idx="114">
                  <c:v>834369308.35999882</c:v>
                </c:pt>
                <c:pt idx="115">
                  <c:v>841395380.14999998</c:v>
                </c:pt>
                <c:pt idx="116">
                  <c:v>841442013.25</c:v>
                </c:pt>
                <c:pt idx="117">
                  <c:v>841839514.34999883</c:v>
                </c:pt>
                <c:pt idx="118">
                  <c:v>843182432.98000002</c:v>
                </c:pt>
                <c:pt idx="119">
                  <c:v>843331431.37</c:v>
                </c:pt>
                <c:pt idx="120">
                  <c:v>995360066.97000003</c:v>
                </c:pt>
                <c:pt idx="121">
                  <c:v>996160733.62</c:v>
                </c:pt>
                <c:pt idx="122">
                  <c:v>996459038.89999998</c:v>
                </c:pt>
                <c:pt idx="123">
                  <c:v>997829366.94999897</c:v>
                </c:pt>
                <c:pt idx="124">
                  <c:v>1002660928.24</c:v>
                </c:pt>
                <c:pt idx="125">
                  <c:v>1035016711.91</c:v>
                </c:pt>
                <c:pt idx="126">
                  <c:v>1047064363.89</c:v>
                </c:pt>
                <c:pt idx="127">
                  <c:v>1065765285.23</c:v>
                </c:pt>
                <c:pt idx="128">
                  <c:v>1096545729.1099999</c:v>
                </c:pt>
                <c:pt idx="129">
                  <c:v>1091983344.05</c:v>
                </c:pt>
                <c:pt idx="130">
                  <c:v>1097244370.23</c:v>
                </c:pt>
                <c:pt idx="131">
                  <c:v>1092252181.95</c:v>
                </c:pt>
                <c:pt idx="132">
                  <c:v>1062978185.1</c:v>
                </c:pt>
                <c:pt idx="133">
                  <c:v>1068534154.59</c:v>
                </c:pt>
                <c:pt idx="134">
                  <c:v>1084018541.5999999</c:v>
                </c:pt>
                <c:pt idx="135">
                  <c:v>1081693415.77</c:v>
                </c:pt>
                <c:pt idx="136">
                  <c:v>1109892233.29</c:v>
                </c:pt>
                <c:pt idx="137">
                  <c:v>1109642926.3899999</c:v>
                </c:pt>
                <c:pt idx="138">
                  <c:v>1093135905.1499999</c:v>
                </c:pt>
                <c:pt idx="139">
                  <c:v>1096441319.98</c:v>
                </c:pt>
                <c:pt idx="140">
                  <c:v>1117256226.8599999</c:v>
                </c:pt>
                <c:pt idx="141">
                  <c:v>1119886923.6199999</c:v>
                </c:pt>
                <c:pt idx="142">
                  <c:v>1117823019.9100001</c:v>
                </c:pt>
                <c:pt idx="143">
                  <c:v>1119700670.5899999</c:v>
                </c:pt>
                <c:pt idx="144">
                  <c:v>1119644670.8399999</c:v>
                </c:pt>
                <c:pt idx="145">
                  <c:v>1110373166.28</c:v>
                </c:pt>
                <c:pt idx="146">
                  <c:v>1125905727.8199999</c:v>
                </c:pt>
                <c:pt idx="147">
                  <c:v>1158130720.0799999</c:v>
                </c:pt>
                <c:pt idx="148">
                  <c:v>1151313810.7</c:v>
                </c:pt>
                <c:pt idx="149">
                  <c:v>1147461865.8599999</c:v>
                </c:pt>
                <c:pt idx="150">
                  <c:v>1153458221.4200001</c:v>
                </c:pt>
                <c:pt idx="151">
                  <c:v>1152307341.55</c:v>
                </c:pt>
                <c:pt idx="152">
                  <c:v>1152371660.1199999</c:v>
                </c:pt>
                <c:pt idx="153">
                  <c:v>1153841186.52</c:v>
                </c:pt>
                <c:pt idx="154">
                  <c:v>1169705050.01</c:v>
                </c:pt>
                <c:pt idx="155">
                  <c:v>1169705050.01</c:v>
                </c:pt>
                <c:pt idx="156">
                  <c:v>1184544961.0599999</c:v>
                </c:pt>
                <c:pt idx="157">
                  <c:v>1183123180.4400001</c:v>
                </c:pt>
                <c:pt idx="158">
                  <c:v>1171725145.1199999</c:v>
                </c:pt>
                <c:pt idx="159">
                  <c:v>1189362193.0999999</c:v>
                </c:pt>
                <c:pt idx="160">
                  <c:v>1210506359.7</c:v>
                </c:pt>
                <c:pt idx="161">
                  <c:v>1207061362.53</c:v>
                </c:pt>
                <c:pt idx="162">
                  <c:v>1221926835.54</c:v>
                </c:pt>
                <c:pt idx="163">
                  <c:v>1211299359.51</c:v>
                </c:pt>
                <c:pt idx="164">
                  <c:v>1225279886.71</c:v>
                </c:pt>
                <c:pt idx="165">
                  <c:v>1243630454.3199999</c:v>
                </c:pt>
                <c:pt idx="166">
                  <c:v>1268226784.98</c:v>
                </c:pt>
                <c:pt idx="167">
                  <c:v>1271325563.22</c:v>
                </c:pt>
                <c:pt idx="168">
                  <c:v>1254889536.47</c:v>
                </c:pt>
                <c:pt idx="169">
                  <c:v>1233804497.46</c:v>
                </c:pt>
                <c:pt idx="170">
                  <c:v>1254258947.97</c:v>
                </c:pt>
                <c:pt idx="171">
                  <c:v>1273521953.6599996</c:v>
                </c:pt>
                <c:pt idx="172">
                  <c:v>1270089963.8799999</c:v>
                </c:pt>
                <c:pt idx="173">
                  <c:v>1231218378.6599996</c:v>
                </c:pt>
                <c:pt idx="174">
                  <c:v>1229486807.0999999</c:v>
                </c:pt>
                <c:pt idx="175">
                  <c:v>1235949910.75</c:v>
                </c:pt>
                <c:pt idx="176">
                  <c:v>1270252825.6299999</c:v>
                </c:pt>
                <c:pt idx="177">
                  <c:v>1233709456.8199999</c:v>
                </c:pt>
                <c:pt idx="178">
                  <c:v>1225895891.78</c:v>
                </c:pt>
                <c:pt idx="179">
                  <c:v>1204491018.1199999</c:v>
                </c:pt>
                <c:pt idx="180">
                  <c:v>1209224436.98</c:v>
                </c:pt>
                <c:pt idx="181">
                  <c:v>1220833164.51</c:v>
                </c:pt>
                <c:pt idx="182">
                  <c:v>1209927720.49</c:v>
                </c:pt>
                <c:pt idx="183">
                  <c:v>1269285331.73</c:v>
                </c:pt>
                <c:pt idx="184">
                  <c:v>1274330241.77</c:v>
                </c:pt>
                <c:pt idx="185">
                  <c:v>1268148299.1699996</c:v>
                </c:pt>
                <c:pt idx="186">
                  <c:v>1236466543.3499999</c:v>
                </c:pt>
                <c:pt idx="187">
                  <c:v>1266091348.0599999</c:v>
                </c:pt>
                <c:pt idx="188">
                  <c:v>1254927545.4300001</c:v>
                </c:pt>
                <c:pt idx="189">
                  <c:v>1252366065.1799996</c:v>
                </c:pt>
                <c:pt idx="190">
                  <c:v>1254138137.77</c:v>
                </c:pt>
                <c:pt idx="191">
                  <c:v>1255636579.3399999</c:v>
                </c:pt>
                <c:pt idx="192">
                  <c:v>1292795575.1499999</c:v>
                </c:pt>
                <c:pt idx="193">
                  <c:v>1312889556.3199999</c:v>
                </c:pt>
                <c:pt idx="194">
                  <c:v>1364662808.5799999</c:v>
                </c:pt>
                <c:pt idx="195">
                  <c:v>1378420044.6699996</c:v>
                </c:pt>
                <c:pt idx="196">
                  <c:v>1386005774.3799999</c:v>
                </c:pt>
                <c:pt idx="197">
                  <c:v>1373836044.1799996</c:v>
                </c:pt>
                <c:pt idx="198">
                  <c:v>1376486560.8199999</c:v>
                </c:pt>
                <c:pt idx="199">
                  <c:v>1367344998.45</c:v>
                </c:pt>
                <c:pt idx="200">
                  <c:v>1348683802.0599999</c:v>
                </c:pt>
                <c:pt idx="201">
                  <c:v>1323322169.9200001</c:v>
                </c:pt>
                <c:pt idx="202">
                  <c:v>1341337362.1399999</c:v>
                </c:pt>
                <c:pt idx="203">
                  <c:v>1455289240.6699996</c:v>
                </c:pt>
                <c:pt idx="204">
                  <c:v>1494805295.3199999</c:v>
                </c:pt>
                <c:pt idx="205">
                  <c:v>1482044720.4100001</c:v>
                </c:pt>
                <c:pt idx="206">
                  <c:v>1576823289.3899999</c:v>
                </c:pt>
                <c:pt idx="207">
                  <c:v>1497624158.53</c:v>
                </c:pt>
                <c:pt idx="208">
                  <c:v>1494778944.55</c:v>
                </c:pt>
                <c:pt idx="209">
                  <c:v>1570506001.3399999</c:v>
                </c:pt>
                <c:pt idx="210">
                  <c:v>1789918164.8699999</c:v>
                </c:pt>
                <c:pt idx="211">
                  <c:v>1806735619.46</c:v>
                </c:pt>
                <c:pt idx="212">
                  <c:v>1843192197.5799999</c:v>
                </c:pt>
                <c:pt idx="213">
                  <c:v>1775986179.22</c:v>
                </c:pt>
                <c:pt idx="214">
                  <c:v>1696360631.74</c:v>
                </c:pt>
                <c:pt idx="215">
                  <c:v>1696360631.74</c:v>
                </c:pt>
                <c:pt idx="216">
                  <c:v>1704922012.8</c:v>
                </c:pt>
                <c:pt idx="217">
                  <c:v>1692670606.1699996</c:v>
                </c:pt>
                <c:pt idx="218">
                  <c:v>1639048458.6799996</c:v>
                </c:pt>
                <c:pt idx="219">
                  <c:v>1666935358.55</c:v>
                </c:pt>
                <c:pt idx="220">
                  <c:v>1638609792.72</c:v>
                </c:pt>
                <c:pt idx="221">
                  <c:v>1665776305.5</c:v>
                </c:pt>
                <c:pt idx="222">
                  <c:v>1717388702.29</c:v>
                </c:pt>
                <c:pt idx="223">
                  <c:v>1712426938.9100001</c:v>
                </c:pt>
                <c:pt idx="224">
                  <c:v>1887846498.04</c:v>
                </c:pt>
                <c:pt idx="225">
                  <c:v>1871793621.6799996</c:v>
                </c:pt>
                <c:pt idx="226">
                  <c:v>1922079496.53</c:v>
                </c:pt>
                <c:pt idx="227">
                  <c:v>1940268139.75</c:v>
                </c:pt>
                <c:pt idx="228">
                  <c:v>1925392436.9400001</c:v>
                </c:pt>
                <c:pt idx="229">
                  <c:v>1835312314.0999999</c:v>
                </c:pt>
                <c:pt idx="230">
                  <c:v>1917744078.28</c:v>
                </c:pt>
                <c:pt idx="231">
                  <c:v>2005063698.9300001</c:v>
                </c:pt>
                <c:pt idx="232">
                  <c:v>2010664916.4000001</c:v>
                </c:pt>
                <c:pt idx="233">
                  <c:v>2034525008.6699996</c:v>
                </c:pt>
                <c:pt idx="234">
                  <c:v>2153686977.52</c:v>
                </c:pt>
                <c:pt idx="235">
                  <c:v>2157414328.25</c:v>
                </c:pt>
                <c:pt idx="236">
                  <c:v>2182522562.4099998</c:v>
                </c:pt>
                <c:pt idx="237">
                  <c:v>2074336660.4100001</c:v>
                </c:pt>
                <c:pt idx="238">
                  <c:v>2005571734.2</c:v>
                </c:pt>
                <c:pt idx="239">
                  <c:v>2013094976.79</c:v>
                </c:pt>
                <c:pt idx="240">
                  <c:v>1970048367.1499999</c:v>
                </c:pt>
                <c:pt idx="241">
                  <c:v>1982333270.24</c:v>
                </c:pt>
                <c:pt idx="242">
                  <c:v>2154479802.52</c:v>
                </c:pt>
                <c:pt idx="243">
                  <c:v>2131994125.0599999</c:v>
                </c:pt>
                <c:pt idx="244">
                  <c:v>2168189725.98</c:v>
                </c:pt>
                <c:pt idx="245">
                  <c:v>2160205770.8899999</c:v>
                </c:pt>
                <c:pt idx="246">
                  <c:v>2160205770.8899999</c:v>
                </c:pt>
                <c:pt idx="247">
                  <c:v>2142851104.75</c:v>
                </c:pt>
                <c:pt idx="248">
                  <c:v>2103754057.5</c:v>
                </c:pt>
                <c:pt idx="249">
                  <c:v>2159627733.8899999</c:v>
                </c:pt>
                <c:pt idx="250">
                  <c:v>2101861402.27</c:v>
                </c:pt>
                <c:pt idx="251">
                  <c:v>2052662671.8399999</c:v>
                </c:pt>
                <c:pt idx="252">
                  <c:v>2025897804.98</c:v>
                </c:pt>
                <c:pt idx="253">
                  <c:v>2020827472.8499999</c:v>
                </c:pt>
                <c:pt idx="254">
                  <c:v>2076644172.0699999</c:v>
                </c:pt>
                <c:pt idx="255">
                  <c:v>2084732284.0599999</c:v>
                </c:pt>
                <c:pt idx="256">
                  <c:v>2187176724.98</c:v>
                </c:pt>
                <c:pt idx="257">
                  <c:v>2187176724.98</c:v>
                </c:pt>
                <c:pt idx="258">
                  <c:v>2101465948.05</c:v>
                </c:pt>
                <c:pt idx="259">
                  <c:v>2237863140.4099998</c:v>
                </c:pt>
                <c:pt idx="260">
                  <c:v>2209585627.6799998</c:v>
                </c:pt>
                <c:pt idx="261">
                  <c:v>2212677165.2599998</c:v>
                </c:pt>
                <c:pt idx="262">
                  <c:v>2268452560.6199999</c:v>
                </c:pt>
                <c:pt idx="263">
                  <c:v>2341874450.8800001</c:v>
                </c:pt>
                <c:pt idx="264">
                  <c:v>2390081737.48</c:v>
                </c:pt>
                <c:pt idx="265">
                  <c:v>2515186367.1999998</c:v>
                </c:pt>
                <c:pt idx="266">
                  <c:v>2676684321.46</c:v>
                </c:pt>
                <c:pt idx="267">
                  <c:v>2675427726</c:v>
                </c:pt>
                <c:pt idx="268">
                  <c:v>2656661447.3800001</c:v>
                </c:pt>
                <c:pt idx="269">
                  <c:v>2689080059.0999999</c:v>
                </c:pt>
                <c:pt idx="270">
                  <c:v>2713035468.0300002</c:v>
                </c:pt>
                <c:pt idx="271">
                  <c:v>2676135211.1599998</c:v>
                </c:pt>
                <c:pt idx="272">
                  <c:v>2603154279.8099999</c:v>
                </c:pt>
                <c:pt idx="273">
                  <c:v>2636587005.02</c:v>
                </c:pt>
                <c:pt idx="274">
                  <c:v>2771317855.5100002</c:v>
                </c:pt>
                <c:pt idx="275">
                  <c:v>2771317855.5100002</c:v>
                </c:pt>
                <c:pt idx="276">
                  <c:v>2962758660.0900002</c:v>
                </c:pt>
                <c:pt idx="277">
                  <c:v>3146297793.8299999</c:v>
                </c:pt>
                <c:pt idx="278">
                  <c:v>3030786362.98</c:v>
                </c:pt>
                <c:pt idx="279">
                  <c:v>3187884969</c:v>
                </c:pt>
                <c:pt idx="280">
                  <c:v>3212908123.5599999</c:v>
                </c:pt>
                <c:pt idx="281">
                  <c:v>3296113653.4400001</c:v>
                </c:pt>
                <c:pt idx="282">
                  <c:v>3312541419.71</c:v>
                </c:pt>
                <c:pt idx="283">
                  <c:v>3283826641.6799998</c:v>
                </c:pt>
                <c:pt idx="284">
                  <c:v>3159167689.5</c:v>
                </c:pt>
                <c:pt idx="285">
                  <c:v>3181716095</c:v>
                </c:pt>
                <c:pt idx="286">
                  <c:v>3239798254.8600001</c:v>
                </c:pt>
                <c:pt idx="287">
                  <c:v>3252477755.2599998</c:v>
                </c:pt>
                <c:pt idx="288">
                  <c:v>3362196099.1100001</c:v>
                </c:pt>
                <c:pt idx="289">
                  <c:v>3296269476.8200002</c:v>
                </c:pt>
                <c:pt idx="290">
                  <c:v>3206835623.0100002</c:v>
                </c:pt>
                <c:pt idx="291">
                  <c:v>3120268173.5</c:v>
                </c:pt>
                <c:pt idx="292">
                  <c:v>3115216681.6199999</c:v>
                </c:pt>
                <c:pt idx="293">
                  <c:v>3117594530.6900001</c:v>
                </c:pt>
                <c:pt idx="294">
                  <c:v>3120496149.2399998</c:v>
                </c:pt>
                <c:pt idx="295">
                  <c:v>3129114614.21</c:v>
                </c:pt>
                <c:pt idx="296">
                  <c:v>3055278203.6100001</c:v>
                </c:pt>
                <c:pt idx="297">
                  <c:v>2872369801.9299998</c:v>
                </c:pt>
                <c:pt idx="298">
                  <c:v>2893008341.1900001</c:v>
                </c:pt>
                <c:pt idx="299">
                  <c:v>2782916594.3000002</c:v>
                </c:pt>
                <c:pt idx="300">
                  <c:v>2697654885.4099998</c:v>
                </c:pt>
                <c:pt idx="301">
                  <c:v>2905657233.0100002</c:v>
                </c:pt>
                <c:pt idx="302">
                  <c:v>2974071818.0100002</c:v>
                </c:pt>
                <c:pt idx="303">
                  <c:v>2865966677.1199999</c:v>
                </c:pt>
                <c:pt idx="304">
                  <c:v>2868981165.2199998</c:v>
                </c:pt>
                <c:pt idx="305">
                  <c:v>2844139047.5100002</c:v>
                </c:pt>
                <c:pt idx="306">
                  <c:v>2718628530.6799998</c:v>
                </c:pt>
                <c:pt idx="307">
                  <c:v>2509601058.4699998</c:v>
                </c:pt>
                <c:pt idx="308">
                  <c:v>2479055394.9099998</c:v>
                </c:pt>
                <c:pt idx="309">
                  <c:v>2529397228.9299998</c:v>
                </c:pt>
                <c:pt idx="310">
                  <c:v>2661435469.5900002</c:v>
                </c:pt>
                <c:pt idx="311">
                  <c:v>2666906096</c:v>
                </c:pt>
                <c:pt idx="312">
                  <c:v>2677533792.8200002</c:v>
                </c:pt>
                <c:pt idx="313">
                  <c:v>2759837033.46</c:v>
                </c:pt>
                <c:pt idx="314">
                  <c:v>2807111128.6300001</c:v>
                </c:pt>
                <c:pt idx="315">
                  <c:v>2787527142.6900001</c:v>
                </c:pt>
                <c:pt idx="316">
                  <c:v>2823740008.3899999</c:v>
                </c:pt>
                <c:pt idx="317">
                  <c:v>2845696295.6999998</c:v>
                </c:pt>
                <c:pt idx="318">
                  <c:v>2889879309.0799999</c:v>
                </c:pt>
                <c:pt idx="319">
                  <c:v>2868122217.3200002</c:v>
                </c:pt>
                <c:pt idx="320">
                  <c:v>2849515098.0100002</c:v>
                </c:pt>
                <c:pt idx="321">
                  <c:v>2758569781.2399998</c:v>
                </c:pt>
                <c:pt idx="322">
                  <c:v>2798564686.1300001</c:v>
                </c:pt>
                <c:pt idx="323">
                  <c:v>2692786830.6700001</c:v>
                </c:pt>
                <c:pt idx="324">
                  <c:v>2585985016.3000002</c:v>
                </c:pt>
                <c:pt idx="325">
                  <c:v>2601092462.73</c:v>
                </c:pt>
                <c:pt idx="326">
                  <c:v>2574408205.3800001</c:v>
                </c:pt>
                <c:pt idx="327">
                  <c:v>2478246543.8200002</c:v>
                </c:pt>
                <c:pt idx="328">
                  <c:v>2470426183.7599998</c:v>
                </c:pt>
                <c:pt idx="329">
                  <c:v>2509660628.6199999</c:v>
                </c:pt>
                <c:pt idx="330">
                  <c:v>2710260750.1700001</c:v>
                </c:pt>
                <c:pt idx="331">
                  <c:v>2678681434.1700001</c:v>
                </c:pt>
                <c:pt idx="332">
                  <c:v>2755826028.79</c:v>
                </c:pt>
                <c:pt idx="333">
                  <c:v>2823206607.7199998</c:v>
                </c:pt>
                <c:pt idx="334">
                  <c:v>2857531342.5999999</c:v>
                </c:pt>
                <c:pt idx="335">
                  <c:v>2929159653.4299998</c:v>
                </c:pt>
                <c:pt idx="336">
                  <c:v>3015426406.2799993</c:v>
                </c:pt>
                <c:pt idx="337">
                  <c:v>3017841999.9499998</c:v>
                </c:pt>
                <c:pt idx="338">
                  <c:v>3001576446.6799998</c:v>
                </c:pt>
                <c:pt idx="339">
                  <c:v>3001576446.6799998</c:v>
                </c:pt>
                <c:pt idx="340">
                  <c:v>3033863886.1900001</c:v>
                </c:pt>
                <c:pt idx="341">
                  <c:v>3028451510.3400002</c:v>
                </c:pt>
                <c:pt idx="342">
                  <c:v>2903441454.1999998</c:v>
                </c:pt>
                <c:pt idx="343">
                  <c:v>2952388704.3299999</c:v>
                </c:pt>
                <c:pt idx="344">
                  <c:v>2842919645.5799999</c:v>
                </c:pt>
                <c:pt idx="345">
                  <c:v>2843598026.02</c:v>
                </c:pt>
                <c:pt idx="346">
                  <c:v>2974533529.6599998</c:v>
                </c:pt>
                <c:pt idx="347">
                  <c:v>2990393454.0300002</c:v>
                </c:pt>
                <c:pt idx="348">
                  <c:v>3001742465.6300001</c:v>
                </c:pt>
                <c:pt idx="349">
                  <c:v>3015666357.48</c:v>
                </c:pt>
                <c:pt idx="350">
                  <c:v>3015666357.48</c:v>
                </c:pt>
                <c:pt idx="351">
                  <c:v>2989680783.6599998</c:v>
                </c:pt>
                <c:pt idx="352">
                  <c:v>2994576890.8699999</c:v>
                </c:pt>
                <c:pt idx="353">
                  <c:v>2966674194.1999998</c:v>
                </c:pt>
                <c:pt idx="354">
                  <c:v>2966648818.6199999</c:v>
                </c:pt>
                <c:pt idx="355">
                  <c:v>2950401180.52</c:v>
                </c:pt>
                <c:pt idx="356">
                  <c:v>3131666453.9400001</c:v>
                </c:pt>
                <c:pt idx="357">
                  <c:v>3127847194.8600001</c:v>
                </c:pt>
                <c:pt idx="358">
                  <c:v>3204419420.1700001</c:v>
                </c:pt>
                <c:pt idx="359">
                  <c:v>3212850951.9099998</c:v>
                </c:pt>
                <c:pt idx="360">
                  <c:v>3210859541.6500001</c:v>
                </c:pt>
                <c:pt idx="361">
                  <c:v>3245189771.5100002</c:v>
                </c:pt>
                <c:pt idx="362">
                  <c:v>3171823958.96</c:v>
                </c:pt>
                <c:pt idx="363">
                  <c:v>3270130292.6399999</c:v>
                </c:pt>
                <c:pt idx="364">
                  <c:v>3174639797.9099998</c:v>
                </c:pt>
                <c:pt idx="365">
                  <c:v>3089342734.6900001</c:v>
                </c:pt>
                <c:pt idx="366">
                  <c:v>3232389153.73</c:v>
                </c:pt>
                <c:pt idx="367">
                  <c:v>3243272666.3600001</c:v>
                </c:pt>
                <c:pt idx="368">
                  <c:v>3270518374.2599998</c:v>
                </c:pt>
                <c:pt idx="369">
                  <c:v>3307687346.0100002</c:v>
                </c:pt>
                <c:pt idx="370">
                  <c:v>3338135028.3299999</c:v>
                </c:pt>
                <c:pt idx="371">
                  <c:v>3332692559.6900001</c:v>
                </c:pt>
                <c:pt idx="372">
                  <c:v>3280014929.0700002</c:v>
                </c:pt>
                <c:pt idx="373">
                  <c:v>3226304300.73</c:v>
                </c:pt>
                <c:pt idx="374">
                  <c:v>3223089120.1599998</c:v>
                </c:pt>
                <c:pt idx="375">
                  <c:v>3220681200.7399998</c:v>
                </c:pt>
                <c:pt idx="376">
                  <c:v>3235102578.48</c:v>
                </c:pt>
                <c:pt idx="377">
                  <c:v>3248700979.8699999</c:v>
                </c:pt>
                <c:pt idx="378">
                  <c:v>3236902797.7599998</c:v>
                </c:pt>
                <c:pt idx="379">
                  <c:v>3151723137.4699998</c:v>
                </c:pt>
              </c:numCache>
            </c:numRef>
          </c:val>
        </c:ser>
        <c:ser>
          <c:idx val="2"/>
          <c:order val="2"/>
          <c:tx>
            <c:strRef>
              <c:f>PIC!$D$1</c:f>
              <c:strCache>
                <c:ptCount val="1"/>
                <c:pt idx="0">
                  <c:v>1.3倍价格组合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PIC!$D$2:$D$381</c:f>
              <c:numCache>
                <c:formatCode>General</c:formatCode>
                <c:ptCount val="380"/>
                <c:pt idx="0">
                  <c:v>1085249968.21</c:v>
                </c:pt>
                <c:pt idx="1">
                  <c:v>1087720753.51</c:v>
                </c:pt>
                <c:pt idx="2">
                  <c:v>1084105911.1299999</c:v>
                </c:pt>
                <c:pt idx="3">
                  <c:v>1073963252.6399999</c:v>
                </c:pt>
                <c:pt idx="4">
                  <c:v>1074102872.0999999</c:v>
                </c:pt>
                <c:pt idx="5">
                  <c:v>1067859557.2</c:v>
                </c:pt>
                <c:pt idx="6">
                  <c:v>1069558899.38</c:v>
                </c:pt>
                <c:pt idx="7">
                  <c:v>1069760008.4299989</c:v>
                </c:pt>
                <c:pt idx="8">
                  <c:v>1065005965.4299989</c:v>
                </c:pt>
                <c:pt idx="9">
                  <c:v>1061200211.14</c:v>
                </c:pt>
                <c:pt idx="10">
                  <c:v>1054989925.2</c:v>
                </c:pt>
                <c:pt idx="11">
                  <c:v>1063353125.52</c:v>
                </c:pt>
                <c:pt idx="12">
                  <c:v>1059781972.37</c:v>
                </c:pt>
                <c:pt idx="13">
                  <c:v>1062577461.1799999</c:v>
                </c:pt>
                <c:pt idx="14">
                  <c:v>1058287623.53</c:v>
                </c:pt>
                <c:pt idx="15">
                  <c:v>1061584056.72</c:v>
                </c:pt>
                <c:pt idx="16">
                  <c:v>1067010452.73</c:v>
                </c:pt>
                <c:pt idx="17">
                  <c:v>1071113472.74</c:v>
                </c:pt>
                <c:pt idx="18">
                  <c:v>1074274106.3499999</c:v>
                </c:pt>
                <c:pt idx="19">
                  <c:v>1073470269.25</c:v>
                </c:pt>
                <c:pt idx="20">
                  <c:v>1251625134.1899996</c:v>
                </c:pt>
                <c:pt idx="21">
                  <c:v>1254243809.22</c:v>
                </c:pt>
                <c:pt idx="22">
                  <c:v>1256660783.6899996</c:v>
                </c:pt>
                <c:pt idx="23">
                  <c:v>1249640211.9000001</c:v>
                </c:pt>
                <c:pt idx="24">
                  <c:v>1252674609.5799999</c:v>
                </c:pt>
                <c:pt idx="25">
                  <c:v>1257281740.9200001</c:v>
                </c:pt>
                <c:pt idx="26">
                  <c:v>1260117658.25</c:v>
                </c:pt>
                <c:pt idx="27">
                  <c:v>1080619713.8</c:v>
                </c:pt>
                <c:pt idx="28">
                  <c:v>1090484559.52</c:v>
                </c:pt>
                <c:pt idx="29">
                  <c:v>1098536594.0799999</c:v>
                </c:pt>
                <c:pt idx="30">
                  <c:v>1091444536.4300001</c:v>
                </c:pt>
                <c:pt idx="31">
                  <c:v>1082771115.74</c:v>
                </c:pt>
                <c:pt idx="32">
                  <c:v>1079280015.55</c:v>
                </c:pt>
                <c:pt idx="33">
                  <c:v>1078812985.6399999</c:v>
                </c:pt>
                <c:pt idx="34">
                  <c:v>1084770779.04</c:v>
                </c:pt>
                <c:pt idx="35">
                  <c:v>1083857251.6299999</c:v>
                </c:pt>
                <c:pt idx="36">
                  <c:v>1077829275.98</c:v>
                </c:pt>
                <c:pt idx="37">
                  <c:v>1079671539.74</c:v>
                </c:pt>
                <c:pt idx="38">
                  <c:v>1074082630.9300001</c:v>
                </c:pt>
                <c:pt idx="39">
                  <c:v>1077686626.3799999</c:v>
                </c:pt>
                <c:pt idx="40">
                  <c:v>1203002011.6899996</c:v>
                </c:pt>
                <c:pt idx="41">
                  <c:v>1195775217</c:v>
                </c:pt>
                <c:pt idx="42">
                  <c:v>1194968227.77</c:v>
                </c:pt>
                <c:pt idx="43">
                  <c:v>1184900562.46</c:v>
                </c:pt>
                <c:pt idx="44">
                  <c:v>1212890936.8299999</c:v>
                </c:pt>
                <c:pt idx="45">
                  <c:v>1227602760.9000001</c:v>
                </c:pt>
                <c:pt idx="46">
                  <c:v>1228299991.71</c:v>
                </c:pt>
                <c:pt idx="47">
                  <c:v>1224877130.1599996</c:v>
                </c:pt>
                <c:pt idx="48">
                  <c:v>1220200150.8099999</c:v>
                </c:pt>
                <c:pt idx="49">
                  <c:v>882239129.94999897</c:v>
                </c:pt>
                <c:pt idx="50">
                  <c:v>907697788.79999995</c:v>
                </c:pt>
                <c:pt idx="51">
                  <c:v>922759904.11000001</c:v>
                </c:pt>
                <c:pt idx="52">
                  <c:v>927565273.28000045</c:v>
                </c:pt>
                <c:pt idx="53">
                  <c:v>915802065.09000003</c:v>
                </c:pt>
                <c:pt idx="54">
                  <c:v>847625650.92999899</c:v>
                </c:pt>
                <c:pt idx="55">
                  <c:v>843044219.32999897</c:v>
                </c:pt>
                <c:pt idx="56">
                  <c:v>907604822.20000005</c:v>
                </c:pt>
                <c:pt idx="57">
                  <c:v>877051047.04999936</c:v>
                </c:pt>
                <c:pt idx="58">
                  <c:v>874940485.82999897</c:v>
                </c:pt>
                <c:pt idx="59">
                  <c:v>863534274.33999896</c:v>
                </c:pt>
                <c:pt idx="60">
                  <c:v>860197986.80999899</c:v>
                </c:pt>
                <c:pt idx="61">
                  <c:v>861712801.01999998</c:v>
                </c:pt>
                <c:pt idx="62">
                  <c:v>861426212.81999898</c:v>
                </c:pt>
                <c:pt idx="63">
                  <c:v>867565900.10000002</c:v>
                </c:pt>
                <c:pt idx="64">
                  <c:v>864329635.15999997</c:v>
                </c:pt>
                <c:pt idx="65">
                  <c:v>863113089.52999997</c:v>
                </c:pt>
                <c:pt idx="66">
                  <c:v>863113089.52999997</c:v>
                </c:pt>
                <c:pt idx="67">
                  <c:v>857967007.02999997</c:v>
                </c:pt>
                <c:pt idx="68">
                  <c:v>846901802.59000003</c:v>
                </c:pt>
                <c:pt idx="69">
                  <c:v>841912872.63999999</c:v>
                </c:pt>
                <c:pt idx="70">
                  <c:v>839191450.95999897</c:v>
                </c:pt>
                <c:pt idx="71">
                  <c:v>829982065.97000003</c:v>
                </c:pt>
                <c:pt idx="72">
                  <c:v>820739784.99000001</c:v>
                </c:pt>
                <c:pt idx="73">
                  <c:v>819577111.88</c:v>
                </c:pt>
                <c:pt idx="74">
                  <c:v>804278707.13</c:v>
                </c:pt>
                <c:pt idx="75">
                  <c:v>806757833.24000001</c:v>
                </c:pt>
                <c:pt idx="76">
                  <c:v>812967626</c:v>
                </c:pt>
                <c:pt idx="77">
                  <c:v>839486727.71000004</c:v>
                </c:pt>
                <c:pt idx="78">
                  <c:v>868689314.44000006</c:v>
                </c:pt>
                <c:pt idx="79">
                  <c:v>864541563.11000001</c:v>
                </c:pt>
                <c:pt idx="80">
                  <c:v>897420053.15999997</c:v>
                </c:pt>
                <c:pt idx="81">
                  <c:v>922705911.61000001</c:v>
                </c:pt>
                <c:pt idx="82">
                  <c:v>917071419.14999998</c:v>
                </c:pt>
                <c:pt idx="83">
                  <c:v>856060903.87</c:v>
                </c:pt>
                <c:pt idx="84">
                  <c:v>823913676.38999999</c:v>
                </c:pt>
                <c:pt idx="85">
                  <c:v>808355707.63</c:v>
                </c:pt>
                <c:pt idx="86">
                  <c:v>787613352.65999997</c:v>
                </c:pt>
                <c:pt idx="87">
                  <c:v>747114307.92999899</c:v>
                </c:pt>
                <c:pt idx="88">
                  <c:v>747164344.61000001</c:v>
                </c:pt>
                <c:pt idx="89">
                  <c:v>742995079.78000045</c:v>
                </c:pt>
                <c:pt idx="90">
                  <c:v>742660253.66999996</c:v>
                </c:pt>
                <c:pt idx="91">
                  <c:v>741478287.80999899</c:v>
                </c:pt>
                <c:pt idx="92">
                  <c:v>710374873.84999883</c:v>
                </c:pt>
                <c:pt idx="93">
                  <c:v>710374873.84999883</c:v>
                </c:pt>
                <c:pt idx="94">
                  <c:v>710374873.84999883</c:v>
                </c:pt>
                <c:pt idx="95">
                  <c:v>710374873.84999883</c:v>
                </c:pt>
                <c:pt idx="96">
                  <c:v>710374873.84999883</c:v>
                </c:pt>
                <c:pt idx="97">
                  <c:v>710374873.84999883</c:v>
                </c:pt>
                <c:pt idx="98">
                  <c:v>720507200.73000002</c:v>
                </c:pt>
                <c:pt idx="99">
                  <c:v>734035718.08000004</c:v>
                </c:pt>
                <c:pt idx="100">
                  <c:v>722002428.37</c:v>
                </c:pt>
                <c:pt idx="101">
                  <c:v>740792281.31999898</c:v>
                </c:pt>
                <c:pt idx="102">
                  <c:v>732547752.00999999</c:v>
                </c:pt>
                <c:pt idx="103">
                  <c:v>731370246.01999998</c:v>
                </c:pt>
                <c:pt idx="104">
                  <c:v>716386388.48000002</c:v>
                </c:pt>
                <c:pt idx="105">
                  <c:v>724574583.39999998</c:v>
                </c:pt>
                <c:pt idx="106">
                  <c:v>713159182.35999882</c:v>
                </c:pt>
                <c:pt idx="107">
                  <c:v>714837681.92999899</c:v>
                </c:pt>
                <c:pt idx="108">
                  <c:v>737435538.07000005</c:v>
                </c:pt>
                <c:pt idx="109">
                  <c:v>734312849.31999898</c:v>
                </c:pt>
                <c:pt idx="110">
                  <c:v>733155460.79999995</c:v>
                </c:pt>
                <c:pt idx="111">
                  <c:v>756687718.12</c:v>
                </c:pt>
                <c:pt idx="112">
                  <c:v>764450317.10000002</c:v>
                </c:pt>
                <c:pt idx="113">
                  <c:v>764517136.52999997</c:v>
                </c:pt>
                <c:pt idx="114">
                  <c:v>739869246.44000006</c:v>
                </c:pt>
                <c:pt idx="115">
                  <c:v>752021993.16999996</c:v>
                </c:pt>
                <c:pt idx="116">
                  <c:v>751607383.84999883</c:v>
                </c:pt>
                <c:pt idx="117">
                  <c:v>751325482.91999996</c:v>
                </c:pt>
                <c:pt idx="118">
                  <c:v>750804638.49000001</c:v>
                </c:pt>
                <c:pt idx="119">
                  <c:v>750102647.94999897</c:v>
                </c:pt>
                <c:pt idx="120">
                  <c:v>764923743.90999997</c:v>
                </c:pt>
                <c:pt idx="121">
                  <c:v>765438628.63999999</c:v>
                </c:pt>
                <c:pt idx="122">
                  <c:v>766570631.63</c:v>
                </c:pt>
                <c:pt idx="123">
                  <c:v>770783016.03999996</c:v>
                </c:pt>
                <c:pt idx="124">
                  <c:v>772348766.75</c:v>
                </c:pt>
                <c:pt idx="125">
                  <c:v>807727308.47000003</c:v>
                </c:pt>
                <c:pt idx="126">
                  <c:v>817608366.67999995</c:v>
                </c:pt>
                <c:pt idx="127">
                  <c:v>829959022.11000001</c:v>
                </c:pt>
                <c:pt idx="128">
                  <c:v>858103761.71000004</c:v>
                </c:pt>
                <c:pt idx="129">
                  <c:v>855279716.62</c:v>
                </c:pt>
                <c:pt idx="130">
                  <c:v>859556398.29999995</c:v>
                </c:pt>
                <c:pt idx="131">
                  <c:v>854674640.75</c:v>
                </c:pt>
                <c:pt idx="132">
                  <c:v>822927400.12</c:v>
                </c:pt>
                <c:pt idx="133">
                  <c:v>807744255.28000045</c:v>
                </c:pt>
                <c:pt idx="134">
                  <c:v>818568568.51999998</c:v>
                </c:pt>
                <c:pt idx="135">
                  <c:v>816059873.16999996</c:v>
                </c:pt>
                <c:pt idx="136">
                  <c:v>837784772.03999996</c:v>
                </c:pt>
                <c:pt idx="137">
                  <c:v>837826223.38</c:v>
                </c:pt>
                <c:pt idx="138">
                  <c:v>830781484.48000002</c:v>
                </c:pt>
                <c:pt idx="139">
                  <c:v>830817696.44999897</c:v>
                </c:pt>
                <c:pt idx="140">
                  <c:v>840524594.05999899</c:v>
                </c:pt>
                <c:pt idx="141">
                  <c:v>838508252.19000041</c:v>
                </c:pt>
                <c:pt idx="142">
                  <c:v>838615551.79000044</c:v>
                </c:pt>
                <c:pt idx="143">
                  <c:v>838045016.25</c:v>
                </c:pt>
                <c:pt idx="144">
                  <c:v>818349632.21000004</c:v>
                </c:pt>
                <c:pt idx="145">
                  <c:v>803697161.22000003</c:v>
                </c:pt>
                <c:pt idx="146">
                  <c:v>822288708.82999897</c:v>
                </c:pt>
                <c:pt idx="147">
                  <c:v>859492083.37</c:v>
                </c:pt>
                <c:pt idx="148">
                  <c:v>849250283.00999999</c:v>
                </c:pt>
                <c:pt idx="149">
                  <c:v>857477877.69000041</c:v>
                </c:pt>
                <c:pt idx="150">
                  <c:v>867841120.88999999</c:v>
                </c:pt>
                <c:pt idx="151">
                  <c:v>863595690.22000003</c:v>
                </c:pt>
                <c:pt idx="152">
                  <c:v>863827407.09000003</c:v>
                </c:pt>
                <c:pt idx="153">
                  <c:v>867768152.79999995</c:v>
                </c:pt>
                <c:pt idx="154">
                  <c:v>866490603.25999999</c:v>
                </c:pt>
                <c:pt idx="155">
                  <c:v>866490603.25999999</c:v>
                </c:pt>
                <c:pt idx="156">
                  <c:v>877355214.60000002</c:v>
                </c:pt>
                <c:pt idx="157">
                  <c:v>878427131.70000005</c:v>
                </c:pt>
                <c:pt idx="158">
                  <c:v>873289288.80999899</c:v>
                </c:pt>
                <c:pt idx="159">
                  <c:v>895167115.76999998</c:v>
                </c:pt>
                <c:pt idx="160">
                  <c:v>883876633.32999897</c:v>
                </c:pt>
                <c:pt idx="161">
                  <c:v>879596025.94999897</c:v>
                </c:pt>
                <c:pt idx="162">
                  <c:v>888609302.58000004</c:v>
                </c:pt>
                <c:pt idx="163">
                  <c:v>896724001.10000002</c:v>
                </c:pt>
                <c:pt idx="164">
                  <c:v>907964720.30999899</c:v>
                </c:pt>
                <c:pt idx="165">
                  <c:v>926769620.94999897</c:v>
                </c:pt>
                <c:pt idx="166">
                  <c:v>950721444.22000003</c:v>
                </c:pt>
                <c:pt idx="167">
                  <c:v>956823754.63999999</c:v>
                </c:pt>
                <c:pt idx="168">
                  <c:v>941782529.13999999</c:v>
                </c:pt>
                <c:pt idx="169">
                  <c:v>920851835.33999896</c:v>
                </c:pt>
                <c:pt idx="170">
                  <c:v>939605339.89999998</c:v>
                </c:pt>
                <c:pt idx="171">
                  <c:v>957457192.03999996</c:v>
                </c:pt>
                <c:pt idx="172">
                  <c:v>946846801.72000003</c:v>
                </c:pt>
                <c:pt idx="173">
                  <c:v>907350759.03999996</c:v>
                </c:pt>
                <c:pt idx="174">
                  <c:v>909102490.03999996</c:v>
                </c:pt>
                <c:pt idx="175">
                  <c:v>917002402.14999998</c:v>
                </c:pt>
                <c:pt idx="176">
                  <c:v>928593952.29000044</c:v>
                </c:pt>
                <c:pt idx="177">
                  <c:v>898219429.35999882</c:v>
                </c:pt>
                <c:pt idx="178">
                  <c:v>893119439.79999995</c:v>
                </c:pt>
                <c:pt idx="179">
                  <c:v>870649371.51999998</c:v>
                </c:pt>
                <c:pt idx="180">
                  <c:v>870245513.88999999</c:v>
                </c:pt>
                <c:pt idx="181">
                  <c:v>874719968.60000002</c:v>
                </c:pt>
                <c:pt idx="182">
                  <c:v>866808254.87</c:v>
                </c:pt>
                <c:pt idx="183">
                  <c:v>908917683.85999882</c:v>
                </c:pt>
                <c:pt idx="184">
                  <c:v>912544476.79999995</c:v>
                </c:pt>
                <c:pt idx="185">
                  <c:v>910833278.35999882</c:v>
                </c:pt>
                <c:pt idx="186">
                  <c:v>888860161.29999995</c:v>
                </c:pt>
                <c:pt idx="187">
                  <c:v>911231383.64999998</c:v>
                </c:pt>
                <c:pt idx="188">
                  <c:v>904540577.89999998</c:v>
                </c:pt>
                <c:pt idx="189">
                  <c:v>904540577.89999998</c:v>
                </c:pt>
                <c:pt idx="190">
                  <c:v>900413397.67999995</c:v>
                </c:pt>
                <c:pt idx="191">
                  <c:v>902976680.88</c:v>
                </c:pt>
                <c:pt idx="192">
                  <c:v>931286360.44999897</c:v>
                </c:pt>
                <c:pt idx="193">
                  <c:v>946731334.71000004</c:v>
                </c:pt>
                <c:pt idx="194">
                  <c:v>986539966.73000002</c:v>
                </c:pt>
                <c:pt idx="195">
                  <c:v>998265884.51999998</c:v>
                </c:pt>
                <c:pt idx="196">
                  <c:v>1006734234.2</c:v>
                </c:pt>
                <c:pt idx="197">
                  <c:v>1003880057.51</c:v>
                </c:pt>
                <c:pt idx="198">
                  <c:v>1004082881.8499988</c:v>
                </c:pt>
                <c:pt idx="199">
                  <c:v>1011077265.51</c:v>
                </c:pt>
                <c:pt idx="200">
                  <c:v>997570567.00999999</c:v>
                </c:pt>
                <c:pt idx="201">
                  <c:v>978582714.01999998</c:v>
                </c:pt>
                <c:pt idx="202">
                  <c:v>992225848.99000001</c:v>
                </c:pt>
                <c:pt idx="203">
                  <c:v>1075856742.46</c:v>
                </c:pt>
                <c:pt idx="204">
                  <c:v>1101092210.45</c:v>
                </c:pt>
                <c:pt idx="205">
                  <c:v>1092624666.73</c:v>
                </c:pt>
                <c:pt idx="206">
                  <c:v>1165840796.8099999</c:v>
                </c:pt>
                <c:pt idx="207">
                  <c:v>1103145222.1099999</c:v>
                </c:pt>
                <c:pt idx="208">
                  <c:v>1100598137.55</c:v>
                </c:pt>
                <c:pt idx="209">
                  <c:v>1160092878.1699996</c:v>
                </c:pt>
                <c:pt idx="210">
                  <c:v>1317370295.1599996</c:v>
                </c:pt>
                <c:pt idx="211">
                  <c:v>1325243406.3199999</c:v>
                </c:pt>
                <c:pt idx="212">
                  <c:v>1342065116.8399999</c:v>
                </c:pt>
                <c:pt idx="213">
                  <c:v>1289365057.1799996</c:v>
                </c:pt>
                <c:pt idx="214">
                  <c:v>1229308138.1899996</c:v>
                </c:pt>
                <c:pt idx="215">
                  <c:v>1229308138.1899996</c:v>
                </c:pt>
                <c:pt idx="216">
                  <c:v>1236669907.9400001</c:v>
                </c:pt>
                <c:pt idx="217">
                  <c:v>1230807976.6199999</c:v>
                </c:pt>
                <c:pt idx="218">
                  <c:v>1191049274.29</c:v>
                </c:pt>
                <c:pt idx="219">
                  <c:v>1218095382.8299999</c:v>
                </c:pt>
                <c:pt idx="220">
                  <c:v>1257082146.3</c:v>
                </c:pt>
                <c:pt idx="221">
                  <c:v>1279256073.98</c:v>
                </c:pt>
                <c:pt idx="222">
                  <c:v>1316824429.4300001</c:v>
                </c:pt>
                <c:pt idx="223">
                  <c:v>1314229192.8499999</c:v>
                </c:pt>
                <c:pt idx="224">
                  <c:v>1430147152.3899999</c:v>
                </c:pt>
                <c:pt idx="225">
                  <c:v>1417709363.6599996</c:v>
                </c:pt>
                <c:pt idx="226">
                  <c:v>1456948775.6799996</c:v>
                </c:pt>
                <c:pt idx="227">
                  <c:v>1481798184.24</c:v>
                </c:pt>
                <c:pt idx="228">
                  <c:v>1475676884.1499999</c:v>
                </c:pt>
                <c:pt idx="229">
                  <c:v>1410880515.1899996</c:v>
                </c:pt>
                <c:pt idx="230">
                  <c:v>1476789832.78</c:v>
                </c:pt>
                <c:pt idx="231">
                  <c:v>1537296235.1699996</c:v>
                </c:pt>
                <c:pt idx="232">
                  <c:v>1545835770.72</c:v>
                </c:pt>
                <c:pt idx="233">
                  <c:v>1559061215.7</c:v>
                </c:pt>
                <c:pt idx="234">
                  <c:v>1643671718.95</c:v>
                </c:pt>
                <c:pt idx="235">
                  <c:v>1640728688.97</c:v>
                </c:pt>
                <c:pt idx="236">
                  <c:v>1657540308.71</c:v>
                </c:pt>
                <c:pt idx="237">
                  <c:v>1589032822.8199999</c:v>
                </c:pt>
                <c:pt idx="238">
                  <c:v>1537552912.02</c:v>
                </c:pt>
                <c:pt idx="239">
                  <c:v>1538129232.8399999</c:v>
                </c:pt>
                <c:pt idx="240">
                  <c:v>1508458720.76</c:v>
                </c:pt>
                <c:pt idx="241">
                  <c:v>1518545888.97</c:v>
                </c:pt>
                <c:pt idx="242">
                  <c:v>1632013175.25</c:v>
                </c:pt>
                <c:pt idx="243">
                  <c:v>1616134393.1499999</c:v>
                </c:pt>
                <c:pt idx="244">
                  <c:v>1639354082.6299999</c:v>
                </c:pt>
                <c:pt idx="245">
                  <c:v>1638969560.5899999</c:v>
                </c:pt>
                <c:pt idx="246">
                  <c:v>1638969560.5899999</c:v>
                </c:pt>
                <c:pt idx="247">
                  <c:v>1626802706.3899999</c:v>
                </c:pt>
                <c:pt idx="248">
                  <c:v>1602964159.46</c:v>
                </c:pt>
                <c:pt idx="249">
                  <c:v>1637486996.3299999</c:v>
                </c:pt>
                <c:pt idx="250">
                  <c:v>1598748311.26</c:v>
                </c:pt>
                <c:pt idx="251">
                  <c:v>1564257200.8399999</c:v>
                </c:pt>
                <c:pt idx="252">
                  <c:v>1546497651.6699996</c:v>
                </c:pt>
                <c:pt idx="253">
                  <c:v>1545454546.4000001</c:v>
                </c:pt>
                <c:pt idx="254">
                  <c:v>1578503390.03</c:v>
                </c:pt>
                <c:pt idx="255">
                  <c:v>1580052870.6099999</c:v>
                </c:pt>
                <c:pt idx="256">
                  <c:v>1647431259.8399999</c:v>
                </c:pt>
                <c:pt idx="257">
                  <c:v>1647431259.8399999</c:v>
                </c:pt>
                <c:pt idx="258">
                  <c:v>1587952097.7</c:v>
                </c:pt>
                <c:pt idx="259">
                  <c:v>1666128359.6499999</c:v>
                </c:pt>
                <c:pt idx="260">
                  <c:v>1658558237.26</c:v>
                </c:pt>
                <c:pt idx="261">
                  <c:v>1663458448.1299999</c:v>
                </c:pt>
                <c:pt idx="262">
                  <c:v>1698734593.4200001</c:v>
                </c:pt>
                <c:pt idx="263">
                  <c:v>1740074272.1299999</c:v>
                </c:pt>
                <c:pt idx="264">
                  <c:v>1781643368.4100001</c:v>
                </c:pt>
                <c:pt idx="265">
                  <c:v>1886779878.46</c:v>
                </c:pt>
                <c:pt idx="266">
                  <c:v>2022191699.1899996</c:v>
                </c:pt>
                <c:pt idx="267">
                  <c:v>2022058091.4200001</c:v>
                </c:pt>
                <c:pt idx="268">
                  <c:v>2015661261.04</c:v>
                </c:pt>
                <c:pt idx="269">
                  <c:v>2022137315.9300001</c:v>
                </c:pt>
                <c:pt idx="270">
                  <c:v>2039954896.74</c:v>
                </c:pt>
                <c:pt idx="271">
                  <c:v>2010685275.6499999</c:v>
                </c:pt>
                <c:pt idx="272">
                  <c:v>1980457089.76</c:v>
                </c:pt>
                <c:pt idx="273">
                  <c:v>1994625738.8399999</c:v>
                </c:pt>
                <c:pt idx="274">
                  <c:v>2097706668.3799999</c:v>
                </c:pt>
                <c:pt idx="275">
                  <c:v>2097706668.3799999</c:v>
                </c:pt>
                <c:pt idx="276">
                  <c:v>2258800058.8600001</c:v>
                </c:pt>
                <c:pt idx="277">
                  <c:v>2425231161.1500001</c:v>
                </c:pt>
                <c:pt idx="278">
                  <c:v>2334646066.8099999</c:v>
                </c:pt>
                <c:pt idx="279">
                  <c:v>2430270502.5999999</c:v>
                </c:pt>
                <c:pt idx="280">
                  <c:v>2439645819.6599998</c:v>
                </c:pt>
                <c:pt idx="281">
                  <c:v>2503643651.0300002</c:v>
                </c:pt>
                <c:pt idx="282">
                  <c:v>2508587451.6799998</c:v>
                </c:pt>
                <c:pt idx="283">
                  <c:v>2458557158.3800001</c:v>
                </c:pt>
                <c:pt idx="284">
                  <c:v>2335544777.4299998</c:v>
                </c:pt>
                <c:pt idx="285">
                  <c:v>2364127414.6999998</c:v>
                </c:pt>
                <c:pt idx="286">
                  <c:v>2415878989.8899999</c:v>
                </c:pt>
                <c:pt idx="287">
                  <c:v>2439349416.3000002</c:v>
                </c:pt>
                <c:pt idx="288">
                  <c:v>2538100164.4899998</c:v>
                </c:pt>
                <c:pt idx="289">
                  <c:v>2458536020.48</c:v>
                </c:pt>
                <c:pt idx="290">
                  <c:v>2365262936.27</c:v>
                </c:pt>
                <c:pt idx="291">
                  <c:v>2272164855.0100002</c:v>
                </c:pt>
                <c:pt idx="292">
                  <c:v>2270243194.4299998</c:v>
                </c:pt>
                <c:pt idx="293">
                  <c:v>2271341368.6199999</c:v>
                </c:pt>
                <c:pt idx="294">
                  <c:v>2268337173.1100001</c:v>
                </c:pt>
                <c:pt idx="295">
                  <c:v>2277908475.73</c:v>
                </c:pt>
                <c:pt idx="296">
                  <c:v>2231353221.7399998</c:v>
                </c:pt>
                <c:pt idx="297">
                  <c:v>2059579070.47</c:v>
                </c:pt>
                <c:pt idx="298">
                  <c:v>2076711267.0599999</c:v>
                </c:pt>
                <c:pt idx="299">
                  <c:v>1970886940.0599999</c:v>
                </c:pt>
                <c:pt idx="300">
                  <c:v>1907893616.01</c:v>
                </c:pt>
                <c:pt idx="301">
                  <c:v>2062295855.0699999</c:v>
                </c:pt>
                <c:pt idx="302">
                  <c:v>2100902984.22</c:v>
                </c:pt>
                <c:pt idx="303">
                  <c:v>2018093600.8499999</c:v>
                </c:pt>
                <c:pt idx="304">
                  <c:v>2018853842.99</c:v>
                </c:pt>
                <c:pt idx="305">
                  <c:v>1990648723.5</c:v>
                </c:pt>
                <c:pt idx="306">
                  <c:v>1891232329.1799996</c:v>
                </c:pt>
                <c:pt idx="307">
                  <c:v>1731967595.6399999</c:v>
                </c:pt>
                <c:pt idx="308">
                  <c:v>1705008356.9100001</c:v>
                </c:pt>
                <c:pt idx="309">
                  <c:v>1746722653.22</c:v>
                </c:pt>
                <c:pt idx="310">
                  <c:v>1856755529.6599996</c:v>
                </c:pt>
                <c:pt idx="311">
                  <c:v>1860651835.6899996</c:v>
                </c:pt>
                <c:pt idx="312">
                  <c:v>1866800899.05</c:v>
                </c:pt>
                <c:pt idx="313">
                  <c:v>1937345395.6399999</c:v>
                </c:pt>
                <c:pt idx="314">
                  <c:v>1979404621.6399999</c:v>
                </c:pt>
                <c:pt idx="315">
                  <c:v>1963335925.53</c:v>
                </c:pt>
                <c:pt idx="316">
                  <c:v>1995766464.1399999</c:v>
                </c:pt>
                <c:pt idx="317">
                  <c:v>2016110135.9300001</c:v>
                </c:pt>
                <c:pt idx="318">
                  <c:v>2047710395.29</c:v>
                </c:pt>
                <c:pt idx="319">
                  <c:v>2029053744.71</c:v>
                </c:pt>
                <c:pt idx="320">
                  <c:v>2021698316.3099999</c:v>
                </c:pt>
                <c:pt idx="321">
                  <c:v>1950603621.96</c:v>
                </c:pt>
                <c:pt idx="322">
                  <c:v>1976256736.3899999</c:v>
                </c:pt>
                <c:pt idx="323">
                  <c:v>1900031518.5699999</c:v>
                </c:pt>
                <c:pt idx="324">
                  <c:v>1821156882.1199999</c:v>
                </c:pt>
                <c:pt idx="325">
                  <c:v>1833203180.55</c:v>
                </c:pt>
                <c:pt idx="326">
                  <c:v>1817061852.1899996</c:v>
                </c:pt>
                <c:pt idx="327">
                  <c:v>1738831213.9300001</c:v>
                </c:pt>
                <c:pt idx="328">
                  <c:v>1737839487.0999999</c:v>
                </c:pt>
                <c:pt idx="329">
                  <c:v>1764814222.4000001</c:v>
                </c:pt>
                <c:pt idx="330">
                  <c:v>1913095467.6099999</c:v>
                </c:pt>
                <c:pt idx="331">
                  <c:v>1889585927.25</c:v>
                </c:pt>
                <c:pt idx="332">
                  <c:v>1945040298.5999999</c:v>
                </c:pt>
                <c:pt idx="333">
                  <c:v>1991731753.47</c:v>
                </c:pt>
                <c:pt idx="334">
                  <c:v>2016995667.78</c:v>
                </c:pt>
                <c:pt idx="335">
                  <c:v>2066650022.04</c:v>
                </c:pt>
                <c:pt idx="336">
                  <c:v>2121920325.5599999</c:v>
                </c:pt>
                <c:pt idx="337">
                  <c:v>2112307010</c:v>
                </c:pt>
                <c:pt idx="338">
                  <c:v>2098285168.8299999</c:v>
                </c:pt>
                <c:pt idx="339">
                  <c:v>2098285168.8299999</c:v>
                </c:pt>
                <c:pt idx="340">
                  <c:v>2119635622.03</c:v>
                </c:pt>
                <c:pt idx="341">
                  <c:v>2115054778.95</c:v>
                </c:pt>
                <c:pt idx="342">
                  <c:v>2020142100.75</c:v>
                </c:pt>
                <c:pt idx="343">
                  <c:v>2054803248.4300001</c:v>
                </c:pt>
                <c:pt idx="344">
                  <c:v>1982074529.1099999</c:v>
                </c:pt>
                <c:pt idx="345">
                  <c:v>1982548751.9200001</c:v>
                </c:pt>
                <c:pt idx="346">
                  <c:v>2071981916.4300001</c:v>
                </c:pt>
                <c:pt idx="347">
                  <c:v>2085123996.3799999</c:v>
                </c:pt>
                <c:pt idx="348">
                  <c:v>2097336573.99</c:v>
                </c:pt>
                <c:pt idx="349">
                  <c:v>2107435561.5599999</c:v>
                </c:pt>
                <c:pt idx="350">
                  <c:v>2112318182.0999999</c:v>
                </c:pt>
                <c:pt idx="351">
                  <c:v>2090703139.3199999</c:v>
                </c:pt>
                <c:pt idx="352">
                  <c:v>2094040091.1599996</c:v>
                </c:pt>
                <c:pt idx="353">
                  <c:v>2069673989.3599999</c:v>
                </c:pt>
                <c:pt idx="354">
                  <c:v>2069656250.96</c:v>
                </c:pt>
                <c:pt idx="355">
                  <c:v>2061951487.46</c:v>
                </c:pt>
                <c:pt idx="356">
                  <c:v>2195105521.8099999</c:v>
                </c:pt>
                <c:pt idx="357">
                  <c:v>2190088755.54</c:v>
                </c:pt>
                <c:pt idx="358">
                  <c:v>2234937570.0900002</c:v>
                </c:pt>
                <c:pt idx="359">
                  <c:v>2240186576.5300002</c:v>
                </c:pt>
                <c:pt idx="360">
                  <c:v>2239397626.8099999</c:v>
                </c:pt>
                <c:pt idx="361">
                  <c:v>2265127017.9200001</c:v>
                </c:pt>
                <c:pt idx="362">
                  <c:v>2209277665.1199999</c:v>
                </c:pt>
                <c:pt idx="363">
                  <c:v>2274910392.3899999</c:v>
                </c:pt>
                <c:pt idx="364">
                  <c:v>2209829064.4299998</c:v>
                </c:pt>
                <c:pt idx="365">
                  <c:v>2140533032.46</c:v>
                </c:pt>
                <c:pt idx="366">
                  <c:v>2240247221.2199998</c:v>
                </c:pt>
                <c:pt idx="367">
                  <c:v>2257776283.98</c:v>
                </c:pt>
                <c:pt idx="368">
                  <c:v>2274842894.5900002</c:v>
                </c:pt>
                <c:pt idx="369">
                  <c:v>2301044043.2599998</c:v>
                </c:pt>
                <c:pt idx="370">
                  <c:v>2322955371.9200001</c:v>
                </c:pt>
                <c:pt idx="371">
                  <c:v>2316010617.6799998</c:v>
                </c:pt>
                <c:pt idx="372">
                  <c:v>2277468279.73</c:v>
                </c:pt>
                <c:pt idx="373">
                  <c:v>2247829505.6799998</c:v>
                </c:pt>
                <c:pt idx="374">
                  <c:v>2245140775.79</c:v>
                </c:pt>
                <c:pt idx="375">
                  <c:v>2240568008.6999998</c:v>
                </c:pt>
                <c:pt idx="376">
                  <c:v>2240334243.5</c:v>
                </c:pt>
                <c:pt idx="377">
                  <c:v>2259102538.4000001</c:v>
                </c:pt>
                <c:pt idx="378">
                  <c:v>2256411926</c:v>
                </c:pt>
                <c:pt idx="379">
                  <c:v>2197005794.5700002</c:v>
                </c:pt>
              </c:numCache>
            </c:numRef>
          </c:val>
        </c:ser>
        <c:ser>
          <c:idx val="3"/>
          <c:order val="3"/>
          <c:tx>
            <c:strRef>
              <c:f>PIC!$E$1</c:f>
              <c:strCache>
                <c:ptCount val="1"/>
                <c:pt idx="0">
                  <c:v>1.4倍价格组合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PIC!$E$2:$E$381</c:f>
              <c:numCache>
                <c:formatCode>General</c:formatCode>
                <c:ptCount val="380"/>
                <c:pt idx="0">
                  <c:v>1085249968.21</c:v>
                </c:pt>
                <c:pt idx="1">
                  <c:v>1087720753.51</c:v>
                </c:pt>
                <c:pt idx="2">
                  <c:v>1084105911.1299999</c:v>
                </c:pt>
                <c:pt idx="3">
                  <c:v>1073963252.6399999</c:v>
                </c:pt>
                <c:pt idx="4">
                  <c:v>1074102872.0999999</c:v>
                </c:pt>
                <c:pt idx="5">
                  <c:v>1067859557.2</c:v>
                </c:pt>
                <c:pt idx="6">
                  <c:v>1069558899.38</c:v>
                </c:pt>
                <c:pt idx="7">
                  <c:v>1069760008.4299989</c:v>
                </c:pt>
                <c:pt idx="8">
                  <c:v>1065005965.4299989</c:v>
                </c:pt>
                <c:pt idx="9">
                  <c:v>1061200211.14</c:v>
                </c:pt>
                <c:pt idx="10">
                  <c:v>1054989925.2</c:v>
                </c:pt>
                <c:pt idx="11">
                  <c:v>1063353125.52</c:v>
                </c:pt>
                <c:pt idx="12">
                  <c:v>1059781972.37</c:v>
                </c:pt>
                <c:pt idx="13">
                  <c:v>1062577461.1799999</c:v>
                </c:pt>
                <c:pt idx="14">
                  <c:v>1058287623.53</c:v>
                </c:pt>
                <c:pt idx="15">
                  <c:v>1061584056.72</c:v>
                </c:pt>
                <c:pt idx="16">
                  <c:v>1067010452.73</c:v>
                </c:pt>
                <c:pt idx="17">
                  <c:v>1071113472.74</c:v>
                </c:pt>
                <c:pt idx="18">
                  <c:v>1068739950.3200001</c:v>
                </c:pt>
                <c:pt idx="19">
                  <c:v>1066880654.9400001</c:v>
                </c:pt>
                <c:pt idx="20">
                  <c:v>1238923105.1399999</c:v>
                </c:pt>
                <c:pt idx="21">
                  <c:v>1241972915.8699999</c:v>
                </c:pt>
                <c:pt idx="22">
                  <c:v>1243330031.8</c:v>
                </c:pt>
                <c:pt idx="23">
                  <c:v>1233304113.3899999</c:v>
                </c:pt>
                <c:pt idx="24">
                  <c:v>1237119326.7</c:v>
                </c:pt>
                <c:pt idx="25">
                  <c:v>1244694390.03</c:v>
                </c:pt>
                <c:pt idx="26">
                  <c:v>1248770479.75</c:v>
                </c:pt>
                <c:pt idx="27">
                  <c:v>1078607324.99</c:v>
                </c:pt>
                <c:pt idx="28">
                  <c:v>1089272625.4400001</c:v>
                </c:pt>
                <c:pt idx="29">
                  <c:v>1095906744.45</c:v>
                </c:pt>
                <c:pt idx="30">
                  <c:v>1086432758.9100001</c:v>
                </c:pt>
                <c:pt idx="31">
                  <c:v>1076153053.27</c:v>
                </c:pt>
                <c:pt idx="32">
                  <c:v>1071260797.8</c:v>
                </c:pt>
                <c:pt idx="33">
                  <c:v>1070780142.55</c:v>
                </c:pt>
                <c:pt idx="34">
                  <c:v>1079726332.6499999</c:v>
                </c:pt>
                <c:pt idx="35">
                  <c:v>1079403019.29</c:v>
                </c:pt>
                <c:pt idx="36">
                  <c:v>1071477298.3099989</c:v>
                </c:pt>
                <c:pt idx="37">
                  <c:v>1074281643.3599999</c:v>
                </c:pt>
                <c:pt idx="38">
                  <c:v>1067350779.41</c:v>
                </c:pt>
                <c:pt idx="39">
                  <c:v>1070872315.5</c:v>
                </c:pt>
                <c:pt idx="40">
                  <c:v>1193710152.01</c:v>
                </c:pt>
                <c:pt idx="41">
                  <c:v>1185135775.8899999</c:v>
                </c:pt>
                <c:pt idx="42">
                  <c:v>1184333886.6499999</c:v>
                </c:pt>
                <c:pt idx="43">
                  <c:v>1171408634.04</c:v>
                </c:pt>
                <c:pt idx="44">
                  <c:v>1189120632.9200001</c:v>
                </c:pt>
                <c:pt idx="45">
                  <c:v>1172955074.26</c:v>
                </c:pt>
                <c:pt idx="46">
                  <c:v>1172973755.3499999</c:v>
                </c:pt>
                <c:pt idx="47">
                  <c:v>1172803656.23</c:v>
                </c:pt>
                <c:pt idx="48">
                  <c:v>1167116384.5899999</c:v>
                </c:pt>
                <c:pt idx="49">
                  <c:v>877685341.31999898</c:v>
                </c:pt>
                <c:pt idx="50">
                  <c:v>898827967.71000004</c:v>
                </c:pt>
                <c:pt idx="51">
                  <c:v>913892084.16999996</c:v>
                </c:pt>
                <c:pt idx="52">
                  <c:v>914352981.21000004</c:v>
                </c:pt>
                <c:pt idx="53">
                  <c:v>905178972.78000045</c:v>
                </c:pt>
                <c:pt idx="54">
                  <c:v>838926290.87</c:v>
                </c:pt>
                <c:pt idx="55">
                  <c:v>844292559.42999899</c:v>
                </c:pt>
                <c:pt idx="56">
                  <c:v>904799288.85999882</c:v>
                </c:pt>
                <c:pt idx="57">
                  <c:v>874844766.37</c:v>
                </c:pt>
                <c:pt idx="58">
                  <c:v>875364992.30999899</c:v>
                </c:pt>
                <c:pt idx="59">
                  <c:v>855269002.74000001</c:v>
                </c:pt>
                <c:pt idx="60">
                  <c:v>844068704.34999883</c:v>
                </c:pt>
                <c:pt idx="61">
                  <c:v>844412995.80999899</c:v>
                </c:pt>
                <c:pt idx="62">
                  <c:v>851565791.29999995</c:v>
                </c:pt>
                <c:pt idx="63">
                  <c:v>870550397.04999936</c:v>
                </c:pt>
                <c:pt idx="64">
                  <c:v>835723001</c:v>
                </c:pt>
                <c:pt idx="65">
                  <c:v>819365544.99000001</c:v>
                </c:pt>
                <c:pt idx="66">
                  <c:v>813618167.29999995</c:v>
                </c:pt>
                <c:pt idx="67">
                  <c:v>770957539.51999998</c:v>
                </c:pt>
                <c:pt idx="68">
                  <c:v>748977109.25999999</c:v>
                </c:pt>
                <c:pt idx="69">
                  <c:v>740155027.13</c:v>
                </c:pt>
                <c:pt idx="70">
                  <c:v>731910224.90999997</c:v>
                </c:pt>
                <c:pt idx="71">
                  <c:v>715293877.79999995</c:v>
                </c:pt>
                <c:pt idx="72">
                  <c:v>698006476.60000002</c:v>
                </c:pt>
                <c:pt idx="73">
                  <c:v>694973315.74000001</c:v>
                </c:pt>
                <c:pt idx="74">
                  <c:v>662524468.05999899</c:v>
                </c:pt>
                <c:pt idx="75">
                  <c:v>669102552.74000001</c:v>
                </c:pt>
                <c:pt idx="76">
                  <c:v>682045328.69000041</c:v>
                </c:pt>
                <c:pt idx="77">
                  <c:v>732666108.75</c:v>
                </c:pt>
                <c:pt idx="78">
                  <c:v>788376203.83999896</c:v>
                </c:pt>
                <c:pt idx="79">
                  <c:v>776388375.44000006</c:v>
                </c:pt>
                <c:pt idx="80">
                  <c:v>810332307.10000002</c:v>
                </c:pt>
                <c:pt idx="81">
                  <c:v>832430108.60000002</c:v>
                </c:pt>
                <c:pt idx="82">
                  <c:v>832521434.30999899</c:v>
                </c:pt>
                <c:pt idx="83">
                  <c:v>768312125.89999998</c:v>
                </c:pt>
                <c:pt idx="84">
                  <c:v>731715361.30999899</c:v>
                </c:pt>
                <c:pt idx="85">
                  <c:v>713527463.20000005</c:v>
                </c:pt>
                <c:pt idx="86">
                  <c:v>691259962.5</c:v>
                </c:pt>
                <c:pt idx="87">
                  <c:v>643124654.41999996</c:v>
                </c:pt>
                <c:pt idx="88">
                  <c:v>641479066.98000002</c:v>
                </c:pt>
                <c:pt idx="89">
                  <c:v>628660425</c:v>
                </c:pt>
                <c:pt idx="90">
                  <c:v>627013140.94999897</c:v>
                </c:pt>
                <c:pt idx="91">
                  <c:v>623754829.44999897</c:v>
                </c:pt>
                <c:pt idx="92">
                  <c:v>580179820.73000002</c:v>
                </c:pt>
                <c:pt idx="93">
                  <c:v>606509541.37</c:v>
                </c:pt>
                <c:pt idx="94">
                  <c:v>610885097.21000004</c:v>
                </c:pt>
                <c:pt idx="95">
                  <c:v>607973584.80999899</c:v>
                </c:pt>
                <c:pt idx="96">
                  <c:v>625908324.94000006</c:v>
                </c:pt>
                <c:pt idx="97">
                  <c:v>620258210.84999883</c:v>
                </c:pt>
                <c:pt idx="98">
                  <c:v>583493738.79999995</c:v>
                </c:pt>
                <c:pt idx="99">
                  <c:v>603034616.87</c:v>
                </c:pt>
                <c:pt idx="100">
                  <c:v>586403472.92999899</c:v>
                </c:pt>
                <c:pt idx="101">
                  <c:v>610670351.67999995</c:v>
                </c:pt>
                <c:pt idx="102">
                  <c:v>596562845.13</c:v>
                </c:pt>
                <c:pt idx="103">
                  <c:v>593000121.02999997</c:v>
                </c:pt>
                <c:pt idx="104">
                  <c:v>562710252.38</c:v>
                </c:pt>
                <c:pt idx="105">
                  <c:v>575868907.05999899</c:v>
                </c:pt>
                <c:pt idx="106">
                  <c:v>558940784.41999996</c:v>
                </c:pt>
                <c:pt idx="107">
                  <c:v>561139367.08000004</c:v>
                </c:pt>
                <c:pt idx="108">
                  <c:v>599814519.97000003</c:v>
                </c:pt>
                <c:pt idx="109">
                  <c:v>604934116.35999882</c:v>
                </c:pt>
                <c:pt idx="110">
                  <c:v>611328286.44999897</c:v>
                </c:pt>
                <c:pt idx="111">
                  <c:v>654035450.92999899</c:v>
                </c:pt>
                <c:pt idx="112">
                  <c:v>674101709.64999998</c:v>
                </c:pt>
                <c:pt idx="113">
                  <c:v>675638114.75</c:v>
                </c:pt>
                <c:pt idx="114">
                  <c:v>642924552.85999882</c:v>
                </c:pt>
                <c:pt idx="115">
                  <c:v>660367031.48000002</c:v>
                </c:pt>
                <c:pt idx="116">
                  <c:v>658941009.20000005</c:v>
                </c:pt>
                <c:pt idx="117">
                  <c:v>657918233.51999998</c:v>
                </c:pt>
                <c:pt idx="118">
                  <c:v>656557913.78000045</c:v>
                </c:pt>
                <c:pt idx="119">
                  <c:v>655050782.88</c:v>
                </c:pt>
                <c:pt idx="120">
                  <c:v>741386781.60000002</c:v>
                </c:pt>
                <c:pt idx="121">
                  <c:v>740769605.38999999</c:v>
                </c:pt>
                <c:pt idx="122">
                  <c:v>740769605.38999999</c:v>
                </c:pt>
                <c:pt idx="123">
                  <c:v>745495113.91999996</c:v>
                </c:pt>
                <c:pt idx="124">
                  <c:v>745161303.83999896</c:v>
                </c:pt>
                <c:pt idx="125">
                  <c:v>776777893.65999997</c:v>
                </c:pt>
                <c:pt idx="126">
                  <c:v>784257242.97000003</c:v>
                </c:pt>
                <c:pt idx="127">
                  <c:v>790202427.44000006</c:v>
                </c:pt>
                <c:pt idx="128">
                  <c:v>809501460.73000002</c:v>
                </c:pt>
                <c:pt idx="129">
                  <c:v>808373579.5</c:v>
                </c:pt>
                <c:pt idx="130">
                  <c:v>810844957.98000002</c:v>
                </c:pt>
                <c:pt idx="131">
                  <c:v>807949083.03999996</c:v>
                </c:pt>
                <c:pt idx="132">
                  <c:v>785313355.45999897</c:v>
                </c:pt>
                <c:pt idx="133">
                  <c:v>782350938.44000006</c:v>
                </c:pt>
                <c:pt idx="134">
                  <c:v>792227339.81999898</c:v>
                </c:pt>
                <c:pt idx="135">
                  <c:v>790043458.66999996</c:v>
                </c:pt>
                <c:pt idx="136">
                  <c:v>807804707.24000001</c:v>
                </c:pt>
                <c:pt idx="137">
                  <c:v>807407064.14999998</c:v>
                </c:pt>
                <c:pt idx="138">
                  <c:v>839714365.63999999</c:v>
                </c:pt>
                <c:pt idx="139">
                  <c:v>837468749.63</c:v>
                </c:pt>
                <c:pt idx="140">
                  <c:v>837503720.95999897</c:v>
                </c:pt>
                <c:pt idx="141">
                  <c:v>826948275.45999897</c:v>
                </c:pt>
                <c:pt idx="142">
                  <c:v>827250819.00999999</c:v>
                </c:pt>
                <c:pt idx="143">
                  <c:v>824299911.88999999</c:v>
                </c:pt>
                <c:pt idx="144">
                  <c:v>823087010.48000002</c:v>
                </c:pt>
                <c:pt idx="145">
                  <c:v>804073734.24000001</c:v>
                </c:pt>
                <c:pt idx="146">
                  <c:v>830197974.89999998</c:v>
                </c:pt>
                <c:pt idx="147">
                  <c:v>874037229.44000006</c:v>
                </c:pt>
                <c:pt idx="148">
                  <c:v>867706743.22000003</c:v>
                </c:pt>
                <c:pt idx="149">
                  <c:v>867933497.32999897</c:v>
                </c:pt>
                <c:pt idx="150">
                  <c:v>884697593</c:v>
                </c:pt>
                <c:pt idx="151">
                  <c:v>879784279.25999999</c:v>
                </c:pt>
                <c:pt idx="152">
                  <c:v>875432905.82999897</c:v>
                </c:pt>
                <c:pt idx="153">
                  <c:v>892252094.13</c:v>
                </c:pt>
                <c:pt idx="154">
                  <c:v>898982176.34999883</c:v>
                </c:pt>
                <c:pt idx="155">
                  <c:v>900359864.25999999</c:v>
                </c:pt>
                <c:pt idx="156">
                  <c:v>912151738.38999999</c:v>
                </c:pt>
                <c:pt idx="157">
                  <c:v>914825189.99000001</c:v>
                </c:pt>
                <c:pt idx="158">
                  <c:v>911007486.04999936</c:v>
                </c:pt>
                <c:pt idx="159">
                  <c:v>942302889.42999899</c:v>
                </c:pt>
                <c:pt idx="160">
                  <c:v>930669666.37</c:v>
                </c:pt>
                <c:pt idx="161">
                  <c:v>924391039.5</c:v>
                </c:pt>
                <c:pt idx="162">
                  <c:v>935338176.45999897</c:v>
                </c:pt>
                <c:pt idx="163">
                  <c:v>944699274.51999998</c:v>
                </c:pt>
                <c:pt idx="164">
                  <c:v>956324113.49000001</c:v>
                </c:pt>
                <c:pt idx="165">
                  <c:v>979991278.67999995</c:v>
                </c:pt>
                <c:pt idx="166">
                  <c:v>979991278.67999995</c:v>
                </c:pt>
                <c:pt idx="167">
                  <c:v>1019803571.14</c:v>
                </c:pt>
                <c:pt idx="168">
                  <c:v>1000082623.8</c:v>
                </c:pt>
                <c:pt idx="169">
                  <c:v>973553485</c:v>
                </c:pt>
                <c:pt idx="170">
                  <c:v>996717638.41999996</c:v>
                </c:pt>
                <c:pt idx="171">
                  <c:v>1022038279.88</c:v>
                </c:pt>
                <c:pt idx="172">
                  <c:v>1008563083.25</c:v>
                </c:pt>
                <c:pt idx="173">
                  <c:v>957905391.25999999</c:v>
                </c:pt>
                <c:pt idx="174">
                  <c:v>960904797.71000004</c:v>
                </c:pt>
                <c:pt idx="175">
                  <c:v>972083284.38</c:v>
                </c:pt>
                <c:pt idx="176">
                  <c:v>987249476.72000003</c:v>
                </c:pt>
                <c:pt idx="177">
                  <c:v>948529974.80999899</c:v>
                </c:pt>
                <c:pt idx="178">
                  <c:v>940873591.26999998</c:v>
                </c:pt>
                <c:pt idx="179">
                  <c:v>911720507.57000005</c:v>
                </c:pt>
                <c:pt idx="180">
                  <c:v>906890919.05999899</c:v>
                </c:pt>
                <c:pt idx="181">
                  <c:v>917844690.57000005</c:v>
                </c:pt>
                <c:pt idx="182">
                  <c:v>894862013.92999899</c:v>
                </c:pt>
                <c:pt idx="183">
                  <c:v>962578793.04999936</c:v>
                </c:pt>
                <c:pt idx="184">
                  <c:v>958885128.08000004</c:v>
                </c:pt>
                <c:pt idx="185">
                  <c:v>952650672.54999936</c:v>
                </c:pt>
                <c:pt idx="186">
                  <c:v>913938042.44000006</c:v>
                </c:pt>
                <c:pt idx="187">
                  <c:v>938810978.66999996</c:v>
                </c:pt>
                <c:pt idx="188">
                  <c:v>929727206.15999997</c:v>
                </c:pt>
                <c:pt idx="189">
                  <c:v>924157218.70000005</c:v>
                </c:pt>
                <c:pt idx="190">
                  <c:v>927496590.58000004</c:v>
                </c:pt>
                <c:pt idx="191">
                  <c:v>929934853.53999996</c:v>
                </c:pt>
                <c:pt idx="192">
                  <c:v>970982580.23000002</c:v>
                </c:pt>
                <c:pt idx="193">
                  <c:v>993543450.07000005</c:v>
                </c:pt>
                <c:pt idx="194">
                  <c:v>1063642730.97</c:v>
                </c:pt>
                <c:pt idx="195">
                  <c:v>1086979407.4100001</c:v>
                </c:pt>
                <c:pt idx="196">
                  <c:v>1097596049.6099999</c:v>
                </c:pt>
                <c:pt idx="197">
                  <c:v>1099203759.78</c:v>
                </c:pt>
                <c:pt idx="198">
                  <c:v>1098517770.3</c:v>
                </c:pt>
                <c:pt idx="199">
                  <c:v>1107086662.1099999</c:v>
                </c:pt>
                <c:pt idx="200">
                  <c:v>1094269836.02</c:v>
                </c:pt>
                <c:pt idx="201">
                  <c:v>1072916436.53</c:v>
                </c:pt>
                <c:pt idx="202">
                  <c:v>1085454460.02</c:v>
                </c:pt>
                <c:pt idx="203">
                  <c:v>1170606756.8599999</c:v>
                </c:pt>
                <c:pt idx="204">
                  <c:v>1193908931.3799999</c:v>
                </c:pt>
                <c:pt idx="205">
                  <c:v>1187126465.27</c:v>
                </c:pt>
                <c:pt idx="206">
                  <c:v>1255362430.48</c:v>
                </c:pt>
                <c:pt idx="207">
                  <c:v>1199791944.6899996</c:v>
                </c:pt>
                <c:pt idx="208">
                  <c:v>1195694388.54</c:v>
                </c:pt>
                <c:pt idx="209">
                  <c:v>1254884941.28</c:v>
                </c:pt>
                <c:pt idx="210">
                  <c:v>1409111734.0699999</c:v>
                </c:pt>
                <c:pt idx="211">
                  <c:v>1418062594.9100001</c:v>
                </c:pt>
                <c:pt idx="212">
                  <c:v>1447107935.29</c:v>
                </c:pt>
                <c:pt idx="213">
                  <c:v>1400645274.23</c:v>
                </c:pt>
                <c:pt idx="214">
                  <c:v>1341197001.0599999</c:v>
                </c:pt>
                <c:pt idx="215">
                  <c:v>1340764977.46</c:v>
                </c:pt>
                <c:pt idx="216">
                  <c:v>1344402296.9300001</c:v>
                </c:pt>
                <c:pt idx="217">
                  <c:v>1331239979.6499999</c:v>
                </c:pt>
                <c:pt idx="218">
                  <c:v>1300004559.6199999</c:v>
                </c:pt>
                <c:pt idx="219">
                  <c:v>1313435921.5999999</c:v>
                </c:pt>
                <c:pt idx="220">
                  <c:v>1356566230.77</c:v>
                </c:pt>
                <c:pt idx="221">
                  <c:v>1383372740.1599996</c:v>
                </c:pt>
                <c:pt idx="222">
                  <c:v>1425843002.6499999</c:v>
                </c:pt>
                <c:pt idx="223">
                  <c:v>1423111921.3</c:v>
                </c:pt>
                <c:pt idx="224">
                  <c:v>1557199034.8499999</c:v>
                </c:pt>
                <c:pt idx="225">
                  <c:v>1542952599.05</c:v>
                </c:pt>
                <c:pt idx="226">
                  <c:v>1586376578.6099999</c:v>
                </c:pt>
                <c:pt idx="227">
                  <c:v>1614035789.1599996</c:v>
                </c:pt>
                <c:pt idx="228">
                  <c:v>1605052156.71</c:v>
                </c:pt>
                <c:pt idx="229">
                  <c:v>1528671835</c:v>
                </c:pt>
                <c:pt idx="230">
                  <c:v>1603765137.7</c:v>
                </c:pt>
                <c:pt idx="231">
                  <c:v>1671192513.72</c:v>
                </c:pt>
                <c:pt idx="232">
                  <c:v>1681614620.8899999</c:v>
                </c:pt>
                <c:pt idx="233">
                  <c:v>1700107086.73</c:v>
                </c:pt>
                <c:pt idx="234">
                  <c:v>1798637568.8199999</c:v>
                </c:pt>
                <c:pt idx="235">
                  <c:v>1801579069.8699999</c:v>
                </c:pt>
                <c:pt idx="236">
                  <c:v>1826690383.9300001</c:v>
                </c:pt>
                <c:pt idx="237">
                  <c:v>1743302973.5599999</c:v>
                </c:pt>
                <c:pt idx="238">
                  <c:v>1685998179.6899996</c:v>
                </c:pt>
                <c:pt idx="239">
                  <c:v>1692710906.23</c:v>
                </c:pt>
                <c:pt idx="240">
                  <c:v>1657201252.1899996</c:v>
                </c:pt>
                <c:pt idx="241">
                  <c:v>1667792922.0999999</c:v>
                </c:pt>
                <c:pt idx="242">
                  <c:v>1801774348.02</c:v>
                </c:pt>
                <c:pt idx="243">
                  <c:v>1782587651.78</c:v>
                </c:pt>
                <c:pt idx="244">
                  <c:v>1809407016.26</c:v>
                </c:pt>
                <c:pt idx="245">
                  <c:v>1805939680.4400001</c:v>
                </c:pt>
                <c:pt idx="246">
                  <c:v>1805939680.4400001</c:v>
                </c:pt>
                <c:pt idx="247">
                  <c:v>1789470236.4300001</c:v>
                </c:pt>
                <c:pt idx="248">
                  <c:v>1761567571.3</c:v>
                </c:pt>
                <c:pt idx="249">
                  <c:v>1800270221.97</c:v>
                </c:pt>
                <c:pt idx="250">
                  <c:v>1756413277.24</c:v>
                </c:pt>
                <c:pt idx="251">
                  <c:v>1720333363.47</c:v>
                </c:pt>
                <c:pt idx="252">
                  <c:v>1697909196.5799999</c:v>
                </c:pt>
                <c:pt idx="253">
                  <c:v>1696956701.6599996</c:v>
                </c:pt>
                <c:pt idx="254">
                  <c:v>1736562175.3</c:v>
                </c:pt>
                <c:pt idx="255">
                  <c:v>1745878984.24</c:v>
                </c:pt>
                <c:pt idx="256">
                  <c:v>1816473021.96</c:v>
                </c:pt>
                <c:pt idx="257">
                  <c:v>1816473021.96</c:v>
                </c:pt>
                <c:pt idx="258">
                  <c:v>1745611887.3299999</c:v>
                </c:pt>
                <c:pt idx="259">
                  <c:v>1836801408.98</c:v>
                </c:pt>
                <c:pt idx="260">
                  <c:v>1827296187.5799999</c:v>
                </c:pt>
                <c:pt idx="261">
                  <c:v>1829833624.49</c:v>
                </c:pt>
                <c:pt idx="262">
                  <c:v>1890680228.45</c:v>
                </c:pt>
                <c:pt idx="263">
                  <c:v>1949537300.4300001</c:v>
                </c:pt>
                <c:pt idx="264">
                  <c:v>1995947105.23</c:v>
                </c:pt>
                <c:pt idx="265">
                  <c:v>2062569253.96</c:v>
                </c:pt>
                <c:pt idx="266">
                  <c:v>2138334709.71</c:v>
                </c:pt>
                <c:pt idx="267">
                  <c:v>2144951164.03</c:v>
                </c:pt>
                <c:pt idx="268">
                  <c:v>2110590598.9200001</c:v>
                </c:pt>
                <c:pt idx="269">
                  <c:v>2158729281</c:v>
                </c:pt>
                <c:pt idx="270">
                  <c:v>2177351630.5</c:v>
                </c:pt>
                <c:pt idx="271">
                  <c:v>2161739443.27</c:v>
                </c:pt>
                <c:pt idx="272">
                  <c:v>2103746293.54</c:v>
                </c:pt>
                <c:pt idx="273">
                  <c:v>2141235895.4400001</c:v>
                </c:pt>
                <c:pt idx="274">
                  <c:v>2211266835.02</c:v>
                </c:pt>
                <c:pt idx="275">
                  <c:v>2210208461.02</c:v>
                </c:pt>
                <c:pt idx="276">
                  <c:v>2297211954.9299998</c:v>
                </c:pt>
                <c:pt idx="277">
                  <c:v>2422491438.9699998</c:v>
                </c:pt>
                <c:pt idx="278">
                  <c:v>2356645921.5500002</c:v>
                </c:pt>
                <c:pt idx="279">
                  <c:v>2464222827.0599999</c:v>
                </c:pt>
                <c:pt idx="280">
                  <c:v>2475733374.4000001</c:v>
                </c:pt>
                <c:pt idx="281">
                  <c:v>2535231181.5</c:v>
                </c:pt>
                <c:pt idx="282">
                  <c:v>2540868830.96</c:v>
                </c:pt>
                <c:pt idx="283">
                  <c:v>2499404580.3200002</c:v>
                </c:pt>
                <c:pt idx="284">
                  <c:v>2391419913.1900001</c:v>
                </c:pt>
                <c:pt idx="285">
                  <c:v>2418505638.6799998</c:v>
                </c:pt>
                <c:pt idx="286">
                  <c:v>2466706923.0500002</c:v>
                </c:pt>
                <c:pt idx="287">
                  <c:v>2486495635.3099999</c:v>
                </c:pt>
                <c:pt idx="288">
                  <c:v>2573904474.75</c:v>
                </c:pt>
                <c:pt idx="289">
                  <c:v>2503973556.5999999</c:v>
                </c:pt>
                <c:pt idx="290">
                  <c:v>2422695237.8099999</c:v>
                </c:pt>
                <c:pt idx="291">
                  <c:v>2345203403.71</c:v>
                </c:pt>
                <c:pt idx="292">
                  <c:v>2344598331.5</c:v>
                </c:pt>
                <c:pt idx="293">
                  <c:v>2345214283.8499999</c:v>
                </c:pt>
                <c:pt idx="294">
                  <c:v>2338535756.4899998</c:v>
                </c:pt>
                <c:pt idx="295">
                  <c:v>2350330743.5900002</c:v>
                </c:pt>
                <c:pt idx="296">
                  <c:v>2311184003.7399998</c:v>
                </c:pt>
                <c:pt idx="297">
                  <c:v>2156804477.27</c:v>
                </c:pt>
                <c:pt idx="298">
                  <c:v>2171691576.6100001</c:v>
                </c:pt>
                <c:pt idx="299">
                  <c:v>2080377855.72</c:v>
                </c:pt>
                <c:pt idx="300">
                  <c:v>2021570271.03</c:v>
                </c:pt>
                <c:pt idx="301">
                  <c:v>2161752219.0999999</c:v>
                </c:pt>
                <c:pt idx="302">
                  <c:v>2198762545.3600001</c:v>
                </c:pt>
                <c:pt idx="303">
                  <c:v>2124403586.8199999</c:v>
                </c:pt>
                <c:pt idx="304">
                  <c:v>2125841543.52</c:v>
                </c:pt>
                <c:pt idx="305">
                  <c:v>2094281387.9200001</c:v>
                </c:pt>
                <c:pt idx="306">
                  <c:v>2004059722.77</c:v>
                </c:pt>
                <c:pt idx="307">
                  <c:v>1854198981.9100001</c:v>
                </c:pt>
                <c:pt idx="308">
                  <c:v>1829903705.23</c:v>
                </c:pt>
                <c:pt idx="309">
                  <c:v>1869627274.95</c:v>
                </c:pt>
                <c:pt idx="310">
                  <c:v>1973266963.21</c:v>
                </c:pt>
                <c:pt idx="311">
                  <c:v>1977192765.6399999</c:v>
                </c:pt>
                <c:pt idx="312">
                  <c:v>1981337585.02</c:v>
                </c:pt>
                <c:pt idx="313">
                  <c:v>2048385948.48</c:v>
                </c:pt>
                <c:pt idx="314">
                  <c:v>2087489828.55</c:v>
                </c:pt>
                <c:pt idx="315">
                  <c:v>2069878162.6899996</c:v>
                </c:pt>
                <c:pt idx="316">
                  <c:v>2104191847.29</c:v>
                </c:pt>
                <c:pt idx="317">
                  <c:v>2123260454.4200001</c:v>
                </c:pt>
                <c:pt idx="318">
                  <c:v>2154017937.5100002</c:v>
                </c:pt>
                <c:pt idx="319">
                  <c:v>2138859256.8</c:v>
                </c:pt>
                <c:pt idx="320">
                  <c:v>2134950632.04</c:v>
                </c:pt>
                <c:pt idx="321">
                  <c:v>2084138388.21</c:v>
                </c:pt>
                <c:pt idx="322">
                  <c:v>2106339414.4300001</c:v>
                </c:pt>
                <c:pt idx="323">
                  <c:v>2033565815.8899999</c:v>
                </c:pt>
                <c:pt idx="324">
                  <c:v>1953982453.5599999</c:v>
                </c:pt>
                <c:pt idx="325">
                  <c:v>1959028926.9300001</c:v>
                </c:pt>
                <c:pt idx="326">
                  <c:v>1945372764.9200001</c:v>
                </c:pt>
                <c:pt idx="327">
                  <c:v>1874827993.6199999</c:v>
                </c:pt>
                <c:pt idx="328">
                  <c:v>1873325166.26</c:v>
                </c:pt>
                <c:pt idx="329">
                  <c:v>1899911590.71</c:v>
                </c:pt>
                <c:pt idx="330">
                  <c:v>2046758324.3299999</c:v>
                </c:pt>
                <c:pt idx="331">
                  <c:v>2015682720.6799996</c:v>
                </c:pt>
                <c:pt idx="332">
                  <c:v>2061781255.0999999</c:v>
                </c:pt>
                <c:pt idx="333">
                  <c:v>2099323835.3499999</c:v>
                </c:pt>
                <c:pt idx="334">
                  <c:v>2125453077.4300001</c:v>
                </c:pt>
                <c:pt idx="335">
                  <c:v>2165513917.0100002</c:v>
                </c:pt>
                <c:pt idx="336">
                  <c:v>2227617787.1199999</c:v>
                </c:pt>
                <c:pt idx="337">
                  <c:v>2231038044.0999999</c:v>
                </c:pt>
                <c:pt idx="338">
                  <c:v>2220130176</c:v>
                </c:pt>
                <c:pt idx="339">
                  <c:v>2220130176</c:v>
                </c:pt>
                <c:pt idx="340">
                  <c:v>2242594562.8200002</c:v>
                </c:pt>
                <c:pt idx="341">
                  <c:v>2238024939.3800001</c:v>
                </c:pt>
                <c:pt idx="342">
                  <c:v>2137859431.26</c:v>
                </c:pt>
                <c:pt idx="343">
                  <c:v>2174341049.04</c:v>
                </c:pt>
                <c:pt idx="344">
                  <c:v>2097208336.6199999</c:v>
                </c:pt>
                <c:pt idx="345">
                  <c:v>2097710099.6499999</c:v>
                </c:pt>
                <c:pt idx="346">
                  <c:v>2192086322.3499999</c:v>
                </c:pt>
                <c:pt idx="347">
                  <c:v>2206016051.6999998</c:v>
                </c:pt>
                <c:pt idx="348">
                  <c:v>2218958707.3299999</c:v>
                </c:pt>
                <c:pt idx="349">
                  <c:v>2229713299.8299999</c:v>
                </c:pt>
                <c:pt idx="350">
                  <c:v>2229713299.8299999</c:v>
                </c:pt>
                <c:pt idx="351">
                  <c:v>2211766511.6500001</c:v>
                </c:pt>
                <c:pt idx="352">
                  <c:v>2215406968.1399999</c:v>
                </c:pt>
                <c:pt idx="353">
                  <c:v>2189521543.0100002</c:v>
                </c:pt>
                <c:pt idx="354">
                  <c:v>2189502774.5799999</c:v>
                </c:pt>
                <c:pt idx="355">
                  <c:v>2181263469.2199998</c:v>
                </c:pt>
                <c:pt idx="356">
                  <c:v>2322330936.4000001</c:v>
                </c:pt>
                <c:pt idx="357">
                  <c:v>2317111182.9400001</c:v>
                </c:pt>
                <c:pt idx="358">
                  <c:v>2364722507.5599999</c:v>
                </c:pt>
                <c:pt idx="359">
                  <c:v>2370394989.6300001</c:v>
                </c:pt>
                <c:pt idx="360">
                  <c:v>2369568094.8499999</c:v>
                </c:pt>
                <c:pt idx="361">
                  <c:v>2396935064.3600001</c:v>
                </c:pt>
                <c:pt idx="362">
                  <c:v>2338140022.0300002</c:v>
                </c:pt>
                <c:pt idx="363">
                  <c:v>2407945069.5700002</c:v>
                </c:pt>
                <c:pt idx="364">
                  <c:v>2339212312</c:v>
                </c:pt>
                <c:pt idx="365">
                  <c:v>2265898418.1500001</c:v>
                </c:pt>
                <c:pt idx="366">
                  <c:v>2371684143.1100001</c:v>
                </c:pt>
                <c:pt idx="367">
                  <c:v>2390419886.7199998</c:v>
                </c:pt>
                <c:pt idx="368">
                  <c:v>2408469672.6900001</c:v>
                </c:pt>
                <c:pt idx="369">
                  <c:v>2436088502.0999999</c:v>
                </c:pt>
                <c:pt idx="370">
                  <c:v>2459307463.5700002</c:v>
                </c:pt>
                <c:pt idx="371">
                  <c:v>2451933829.4299998</c:v>
                </c:pt>
                <c:pt idx="372">
                  <c:v>2411118736.9299998</c:v>
                </c:pt>
                <c:pt idx="373">
                  <c:v>2379757168.4099998</c:v>
                </c:pt>
                <c:pt idx="374">
                  <c:v>2376912113.6900001</c:v>
                </c:pt>
                <c:pt idx="375">
                  <c:v>2372073516.52</c:v>
                </c:pt>
                <c:pt idx="376">
                  <c:v>2371826236.9899998</c:v>
                </c:pt>
                <c:pt idx="377">
                  <c:v>2391685525.8899999</c:v>
                </c:pt>
                <c:pt idx="378">
                  <c:v>2388838525.0100002</c:v>
                </c:pt>
                <c:pt idx="379">
                  <c:v>2326537199.3099999</c:v>
                </c:pt>
              </c:numCache>
            </c:numRef>
          </c:val>
        </c:ser>
        <c:marker val="1"/>
        <c:axId val="76034048"/>
        <c:axId val="76035584"/>
      </c:lineChart>
      <c:catAx>
        <c:axId val="76034048"/>
        <c:scaling>
          <c:orientation val="minMax"/>
        </c:scaling>
        <c:axPos val="b"/>
        <c:majorTickMark val="in"/>
        <c:tickLblPos val="nextTo"/>
        <c:spPr>
          <a:ln w="12700">
            <a:solidFill>
              <a:schemeClr val="tx1"/>
            </a:solidFill>
          </a:ln>
        </c:spPr>
        <c:txPr>
          <a:bodyPr/>
          <a:lstStyle/>
          <a:p>
            <a:pPr>
              <a:defRPr sz="800"/>
            </a:pPr>
            <a:endParaRPr lang="zh-CN"/>
          </a:p>
        </c:txPr>
        <c:crossAx val="76035584"/>
        <c:crosses val="autoZero"/>
        <c:auto val="1"/>
        <c:lblAlgn val="ctr"/>
        <c:lblOffset val="100"/>
        <c:tickLblSkip val="90"/>
        <c:tickMarkSkip val="90"/>
      </c:catAx>
      <c:valAx>
        <c:axId val="76035584"/>
        <c:scaling>
          <c:orientation val="minMax"/>
          <c:min val="400000000"/>
        </c:scaling>
        <c:axPos val="l"/>
        <c:numFmt formatCode="General" sourceLinked="1"/>
        <c:majorTickMark val="in"/>
        <c:tickLblPos val="nextTo"/>
        <c:spPr>
          <a:ln>
            <a:solidFill>
              <a:schemeClr val="tx1"/>
            </a:solidFill>
          </a:ln>
        </c:spPr>
        <c:txPr>
          <a:bodyPr/>
          <a:lstStyle/>
          <a:p>
            <a:pPr>
              <a:defRPr sz="800"/>
            </a:pPr>
            <a:endParaRPr lang="zh-CN"/>
          </a:p>
        </c:txPr>
        <c:crossAx val="76034048"/>
        <c:crosses val="autoZero"/>
        <c:crossBetween val="between"/>
        <c:dispUnits>
          <c:builtInUnit val="hundredMillions"/>
        </c:dispUnits>
      </c:valAx>
    </c:plotArea>
    <c:legend>
      <c:legendPos val="r"/>
      <c:layout>
        <c:manualLayout>
          <c:xMode val="edge"/>
          <c:yMode val="edge"/>
          <c:x val="0.18426377952755921"/>
          <c:y val="5.0158209390492856E-2"/>
          <c:w val="0.7049147195362796"/>
          <c:h val="0.15431321084864391"/>
        </c:manualLayout>
      </c:layout>
      <c:txPr>
        <a:bodyPr/>
        <a:lstStyle/>
        <a:p>
          <a:pPr>
            <a:defRPr sz="800">
              <a:latin typeface="楷体_GB2312" pitchFamily="49" charset="-122"/>
              <a:ea typeface="楷体_GB2312" pitchFamily="49" charset="-122"/>
            </a:defRPr>
          </a:pPr>
          <a:endParaRPr lang="zh-CN"/>
        </a:p>
      </c:txPr>
    </c:legend>
    <c:plotVisOnly val="1"/>
    <c:dispBlanksAs val="gap"/>
  </c:chart>
  <c:spPr>
    <a:ln>
      <a:noFill/>
    </a:ln>
  </c:sp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zh-CN"/>
  <c:chart>
    <c:plotArea>
      <c:layout>
        <c:manualLayout>
          <c:layoutTarget val="inner"/>
          <c:xMode val="edge"/>
          <c:yMode val="edge"/>
          <c:x val="7.1766185476815431E-2"/>
          <c:y val="5.1400554097404488E-2"/>
          <c:w val="0.90694203849519595"/>
          <c:h val="0.80065580344124065"/>
        </c:manualLayout>
      </c:layout>
      <c:lineChart>
        <c:grouping val="standard"/>
        <c:ser>
          <c:idx val="0"/>
          <c:order val="0"/>
          <c:tx>
            <c:strRef>
              <c:f>Sheet1!$B$1</c:f>
              <c:strCache>
                <c:ptCount val="1"/>
                <c:pt idx="0">
                  <c:v>基准组合</c:v>
                </c:pt>
              </c:strCache>
            </c:strRef>
          </c:tx>
          <c:spPr>
            <a:ln w="12700">
              <a:solidFill>
                <a:srgbClr val="C00000"/>
              </a:solidFill>
            </a:ln>
          </c:spPr>
          <c:marker>
            <c:symbol val="none"/>
          </c:marker>
          <c:cat>
            <c:strRef>
              <c:f>Sheet1!$A$2:$A$381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Sheet1!$B$2:$B$381</c:f>
              <c:numCache>
                <c:formatCode>General</c:formatCode>
                <c:ptCount val="380"/>
                <c:pt idx="0">
                  <c:v>1107219140.1099999</c:v>
                </c:pt>
                <c:pt idx="1">
                  <c:v>1111494758.7</c:v>
                </c:pt>
                <c:pt idx="2">
                  <c:v>1104598585.6699996</c:v>
                </c:pt>
                <c:pt idx="3">
                  <c:v>1085989675.3599999</c:v>
                </c:pt>
                <c:pt idx="4">
                  <c:v>1087020584.77</c:v>
                </c:pt>
                <c:pt idx="5">
                  <c:v>1073439802.1700004</c:v>
                </c:pt>
                <c:pt idx="6">
                  <c:v>1075241769.49</c:v>
                </c:pt>
                <c:pt idx="7">
                  <c:v>1070510993.1799999</c:v>
                </c:pt>
                <c:pt idx="8">
                  <c:v>1057768045.63</c:v>
                </c:pt>
                <c:pt idx="9">
                  <c:v>1050023998.71</c:v>
                </c:pt>
                <c:pt idx="10">
                  <c:v>1035757778.8099989</c:v>
                </c:pt>
                <c:pt idx="11">
                  <c:v>1052764938.38</c:v>
                </c:pt>
                <c:pt idx="12">
                  <c:v>1043260803.37</c:v>
                </c:pt>
                <c:pt idx="13">
                  <c:v>1050039657.2</c:v>
                </c:pt>
                <c:pt idx="14">
                  <c:v>1040368494.65</c:v>
                </c:pt>
                <c:pt idx="15">
                  <c:v>1046609128.58</c:v>
                </c:pt>
                <c:pt idx="16">
                  <c:v>1057912781.87</c:v>
                </c:pt>
                <c:pt idx="17">
                  <c:v>1065997014.22</c:v>
                </c:pt>
                <c:pt idx="18">
                  <c:v>1058711261.89</c:v>
                </c:pt>
                <c:pt idx="19">
                  <c:v>1055204980.05</c:v>
                </c:pt>
                <c:pt idx="20">
                  <c:v>1051636461.74</c:v>
                </c:pt>
                <c:pt idx="21">
                  <c:v>1056740433.25</c:v>
                </c:pt>
                <c:pt idx="22">
                  <c:v>1060225127.13</c:v>
                </c:pt>
                <c:pt idx="23">
                  <c:v>1046531894.9400001</c:v>
                </c:pt>
                <c:pt idx="24">
                  <c:v>1052581443.41</c:v>
                </c:pt>
                <c:pt idx="25">
                  <c:v>1063222034.53</c:v>
                </c:pt>
                <c:pt idx="26">
                  <c:v>1069245958.04</c:v>
                </c:pt>
                <c:pt idx="27">
                  <c:v>970932216.47000003</c:v>
                </c:pt>
                <c:pt idx="28">
                  <c:v>985427199.40999997</c:v>
                </c:pt>
                <c:pt idx="29">
                  <c:v>998539272.55999899</c:v>
                </c:pt>
                <c:pt idx="30">
                  <c:v>983905046.53999996</c:v>
                </c:pt>
                <c:pt idx="31">
                  <c:v>963494000.09000003</c:v>
                </c:pt>
                <c:pt idx="32">
                  <c:v>955954075.02999997</c:v>
                </c:pt>
                <c:pt idx="33">
                  <c:v>954863480.62</c:v>
                </c:pt>
                <c:pt idx="34">
                  <c:v>971117006.25999999</c:v>
                </c:pt>
                <c:pt idx="35">
                  <c:v>969956981.40999997</c:v>
                </c:pt>
                <c:pt idx="36">
                  <c:v>955724346.29000044</c:v>
                </c:pt>
                <c:pt idx="37">
                  <c:v>961530970</c:v>
                </c:pt>
                <c:pt idx="38">
                  <c:v>949188063.10000002</c:v>
                </c:pt>
                <c:pt idx="39">
                  <c:v>955219236.57000005</c:v>
                </c:pt>
                <c:pt idx="40">
                  <c:v>972171705.94000006</c:v>
                </c:pt>
                <c:pt idx="41">
                  <c:v>958880335.52999997</c:v>
                </c:pt>
                <c:pt idx="42">
                  <c:v>957181765.14999998</c:v>
                </c:pt>
                <c:pt idx="43">
                  <c:v>934599062.70000005</c:v>
                </c:pt>
                <c:pt idx="44">
                  <c:v>925510965.35999882</c:v>
                </c:pt>
                <c:pt idx="45">
                  <c:v>901228711.02999997</c:v>
                </c:pt>
                <c:pt idx="46">
                  <c:v>900873105.79000044</c:v>
                </c:pt>
                <c:pt idx="47">
                  <c:v>902197183.38999999</c:v>
                </c:pt>
                <c:pt idx="48">
                  <c:v>891679350.58000004</c:v>
                </c:pt>
                <c:pt idx="49">
                  <c:v>739268584.82999897</c:v>
                </c:pt>
                <c:pt idx="50">
                  <c:v>748504439.11000001</c:v>
                </c:pt>
                <c:pt idx="51">
                  <c:v>755846178.65999997</c:v>
                </c:pt>
                <c:pt idx="52">
                  <c:v>758033318.82999897</c:v>
                </c:pt>
                <c:pt idx="53">
                  <c:v>747490729.78000045</c:v>
                </c:pt>
                <c:pt idx="54">
                  <c:v>696056129.58000004</c:v>
                </c:pt>
                <c:pt idx="55">
                  <c:v>694491869.38999999</c:v>
                </c:pt>
                <c:pt idx="56">
                  <c:v>740094929.25</c:v>
                </c:pt>
                <c:pt idx="57">
                  <c:v>715070257.42999899</c:v>
                </c:pt>
                <c:pt idx="58">
                  <c:v>712775962.66999996</c:v>
                </c:pt>
                <c:pt idx="59">
                  <c:v>703443198</c:v>
                </c:pt>
                <c:pt idx="60">
                  <c:v>678931125.67999995</c:v>
                </c:pt>
                <c:pt idx="61">
                  <c:v>678921731.53999996</c:v>
                </c:pt>
                <c:pt idx="62">
                  <c:v>682842142.75999999</c:v>
                </c:pt>
                <c:pt idx="63">
                  <c:v>699151295.82999897</c:v>
                </c:pt>
                <c:pt idx="64">
                  <c:v>681359703.89999998</c:v>
                </c:pt>
                <c:pt idx="65">
                  <c:v>681359703.89999998</c:v>
                </c:pt>
                <c:pt idx="66">
                  <c:v>665525340.60000002</c:v>
                </c:pt>
                <c:pt idx="67">
                  <c:v>636319137.40999997</c:v>
                </c:pt>
                <c:pt idx="68">
                  <c:v>611976180.82999897</c:v>
                </c:pt>
                <c:pt idx="69">
                  <c:v>599832531.31999898</c:v>
                </c:pt>
                <c:pt idx="70">
                  <c:v>596194131.44999897</c:v>
                </c:pt>
                <c:pt idx="71">
                  <c:v>587157776.88999999</c:v>
                </c:pt>
                <c:pt idx="72">
                  <c:v>575733822.54999936</c:v>
                </c:pt>
                <c:pt idx="73">
                  <c:v>572249315.13</c:v>
                </c:pt>
                <c:pt idx="74">
                  <c:v>549931726.50999999</c:v>
                </c:pt>
                <c:pt idx="75">
                  <c:v>551994487.52999997</c:v>
                </c:pt>
                <c:pt idx="76">
                  <c:v>560683600.91999996</c:v>
                </c:pt>
                <c:pt idx="77">
                  <c:v>597489829.98000002</c:v>
                </c:pt>
                <c:pt idx="78">
                  <c:v>638001076.58000004</c:v>
                </c:pt>
                <c:pt idx="79">
                  <c:v>634770340.12</c:v>
                </c:pt>
                <c:pt idx="80">
                  <c:v>644341663.32999897</c:v>
                </c:pt>
                <c:pt idx="81">
                  <c:v>661247236.73000002</c:v>
                </c:pt>
                <c:pt idx="82">
                  <c:v>664356551.50999999</c:v>
                </c:pt>
                <c:pt idx="83">
                  <c:v>617633081.72000003</c:v>
                </c:pt>
                <c:pt idx="84">
                  <c:v>599968415.19000041</c:v>
                </c:pt>
                <c:pt idx="85">
                  <c:v>582836042.13999999</c:v>
                </c:pt>
                <c:pt idx="86">
                  <c:v>573641091.28000045</c:v>
                </c:pt>
                <c:pt idx="87">
                  <c:v>540314415.01999998</c:v>
                </c:pt>
                <c:pt idx="88">
                  <c:v>543094515.00999999</c:v>
                </c:pt>
                <c:pt idx="89">
                  <c:v>532382661.98999947</c:v>
                </c:pt>
                <c:pt idx="90">
                  <c:v>528708894.75999999</c:v>
                </c:pt>
                <c:pt idx="91">
                  <c:v>520993664.75999999</c:v>
                </c:pt>
                <c:pt idx="92">
                  <c:v>498162305.74000001</c:v>
                </c:pt>
                <c:pt idx="93">
                  <c:v>518942349.94</c:v>
                </c:pt>
                <c:pt idx="94">
                  <c:v>522865906.74000001</c:v>
                </c:pt>
                <c:pt idx="95">
                  <c:v>517753187.54000002</c:v>
                </c:pt>
                <c:pt idx="96">
                  <c:v>530559097.75999999</c:v>
                </c:pt>
                <c:pt idx="97">
                  <c:v>525504688.54000002</c:v>
                </c:pt>
                <c:pt idx="98">
                  <c:v>495658839.89999974</c:v>
                </c:pt>
                <c:pt idx="99">
                  <c:v>508874199.44999999</c:v>
                </c:pt>
                <c:pt idx="100">
                  <c:v>493657804.39999974</c:v>
                </c:pt>
                <c:pt idx="101">
                  <c:v>509223796.42999947</c:v>
                </c:pt>
                <c:pt idx="102">
                  <c:v>501695633.83999979</c:v>
                </c:pt>
                <c:pt idx="103">
                  <c:v>502173444.25</c:v>
                </c:pt>
                <c:pt idx="104">
                  <c:v>486459243.89999974</c:v>
                </c:pt>
                <c:pt idx="105">
                  <c:v>497198012.98999947</c:v>
                </c:pt>
                <c:pt idx="106">
                  <c:v>485339409.45999974</c:v>
                </c:pt>
                <c:pt idx="107">
                  <c:v>486538478.98999947</c:v>
                </c:pt>
                <c:pt idx="108">
                  <c:v>515575948.72999948</c:v>
                </c:pt>
                <c:pt idx="109">
                  <c:v>514157885.70999974</c:v>
                </c:pt>
                <c:pt idx="110">
                  <c:v>517534982.32999974</c:v>
                </c:pt>
                <c:pt idx="111">
                  <c:v>545060249.80999899</c:v>
                </c:pt>
                <c:pt idx="112">
                  <c:v>560936798.88999999</c:v>
                </c:pt>
                <c:pt idx="113">
                  <c:v>565281483.41999996</c:v>
                </c:pt>
                <c:pt idx="114">
                  <c:v>535022372.70999974</c:v>
                </c:pt>
                <c:pt idx="115">
                  <c:v>552578804.19000041</c:v>
                </c:pt>
                <c:pt idx="116">
                  <c:v>546999899.12</c:v>
                </c:pt>
                <c:pt idx="117">
                  <c:v>542275142.07000005</c:v>
                </c:pt>
                <c:pt idx="118">
                  <c:v>537372806.25</c:v>
                </c:pt>
                <c:pt idx="119">
                  <c:v>535974476.75</c:v>
                </c:pt>
                <c:pt idx="120">
                  <c:v>520430232.16000021</c:v>
                </c:pt>
                <c:pt idx="121">
                  <c:v>521760443.75</c:v>
                </c:pt>
                <c:pt idx="122">
                  <c:v>521260864.22000003</c:v>
                </c:pt>
                <c:pt idx="123">
                  <c:v>524228345.41000003</c:v>
                </c:pt>
                <c:pt idx="124">
                  <c:v>526738697.42999947</c:v>
                </c:pt>
                <c:pt idx="125">
                  <c:v>552977252.30999899</c:v>
                </c:pt>
                <c:pt idx="126">
                  <c:v>556097125.26999998</c:v>
                </c:pt>
                <c:pt idx="127">
                  <c:v>564664422.00999999</c:v>
                </c:pt>
                <c:pt idx="128">
                  <c:v>582106882.35999882</c:v>
                </c:pt>
                <c:pt idx="129">
                  <c:v>580789689.23000002</c:v>
                </c:pt>
                <c:pt idx="130">
                  <c:v>583758904.84999883</c:v>
                </c:pt>
                <c:pt idx="131">
                  <c:v>578441379.78000045</c:v>
                </c:pt>
                <c:pt idx="132">
                  <c:v>562987395.25</c:v>
                </c:pt>
                <c:pt idx="133">
                  <c:v>562881046.62</c:v>
                </c:pt>
                <c:pt idx="134">
                  <c:v>573876511.05999899</c:v>
                </c:pt>
                <c:pt idx="135">
                  <c:v>571947877.44999897</c:v>
                </c:pt>
                <c:pt idx="136">
                  <c:v>584559032.94000006</c:v>
                </c:pt>
                <c:pt idx="137">
                  <c:v>583995816.94000006</c:v>
                </c:pt>
                <c:pt idx="138">
                  <c:v>578082452.16999996</c:v>
                </c:pt>
                <c:pt idx="139">
                  <c:v>574289701.54999936</c:v>
                </c:pt>
                <c:pt idx="140">
                  <c:v>558205280.75</c:v>
                </c:pt>
                <c:pt idx="141">
                  <c:v>551021874.89999998</c:v>
                </c:pt>
                <c:pt idx="142">
                  <c:v>551164347.85999882</c:v>
                </c:pt>
                <c:pt idx="143">
                  <c:v>549605831.04999936</c:v>
                </c:pt>
                <c:pt idx="144">
                  <c:v>548798472.41999996</c:v>
                </c:pt>
                <c:pt idx="145">
                  <c:v>541704363.48000002</c:v>
                </c:pt>
                <c:pt idx="146">
                  <c:v>555243043.85999882</c:v>
                </c:pt>
                <c:pt idx="147">
                  <c:v>577097338.39999998</c:v>
                </c:pt>
                <c:pt idx="148">
                  <c:v>575393814.13999999</c:v>
                </c:pt>
                <c:pt idx="149">
                  <c:v>573201632.34999883</c:v>
                </c:pt>
                <c:pt idx="150">
                  <c:v>583938460.76999998</c:v>
                </c:pt>
                <c:pt idx="151">
                  <c:v>583360485.05999899</c:v>
                </c:pt>
                <c:pt idx="152">
                  <c:v>580048357.50999999</c:v>
                </c:pt>
                <c:pt idx="153">
                  <c:v>590228136.72000003</c:v>
                </c:pt>
                <c:pt idx="154">
                  <c:v>589759449.35999882</c:v>
                </c:pt>
                <c:pt idx="155">
                  <c:v>589759449.35999882</c:v>
                </c:pt>
                <c:pt idx="156">
                  <c:v>595927819.26999998</c:v>
                </c:pt>
                <c:pt idx="157">
                  <c:v>597821628.13999999</c:v>
                </c:pt>
                <c:pt idx="158">
                  <c:v>596625235.48000002</c:v>
                </c:pt>
                <c:pt idx="159">
                  <c:v>614349899.88999999</c:v>
                </c:pt>
                <c:pt idx="160">
                  <c:v>614349899.88999999</c:v>
                </c:pt>
                <c:pt idx="161">
                  <c:v>612344836.45999897</c:v>
                </c:pt>
                <c:pt idx="162">
                  <c:v>617631279.24000001</c:v>
                </c:pt>
                <c:pt idx="163">
                  <c:v>621258127.78000045</c:v>
                </c:pt>
                <c:pt idx="164">
                  <c:v>624756062.79999995</c:v>
                </c:pt>
                <c:pt idx="165">
                  <c:v>637476026.76999998</c:v>
                </c:pt>
                <c:pt idx="166">
                  <c:v>655522228.25999999</c:v>
                </c:pt>
                <c:pt idx="167">
                  <c:v>660691251.08000004</c:v>
                </c:pt>
                <c:pt idx="168">
                  <c:v>650054422.53999996</c:v>
                </c:pt>
                <c:pt idx="169">
                  <c:v>637371911.23000002</c:v>
                </c:pt>
                <c:pt idx="170">
                  <c:v>649447290.53999996</c:v>
                </c:pt>
                <c:pt idx="171">
                  <c:v>663114838.63</c:v>
                </c:pt>
                <c:pt idx="172">
                  <c:v>654645926.22000003</c:v>
                </c:pt>
                <c:pt idx="173">
                  <c:v>626336320.91999996</c:v>
                </c:pt>
                <c:pt idx="174">
                  <c:v>632157599.79999995</c:v>
                </c:pt>
                <c:pt idx="175">
                  <c:v>640716623.95999897</c:v>
                </c:pt>
                <c:pt idx="176">
                  <c:v>649953572.80999899</c:v>
                </c:pt>
                <c:pt idx="177">
                  <c:v>628474597.09000003</c:v>
                </c:pt>
                <c:pt idx="178">
                  <c:v>623271853.25</c:v>
                </c:pt>
                <c:pt idx="179">
                  <c:v>603069167.19000041</c:v>
                </c:pt>
                <c:pt idx="180">
                  <c:v>615672332.91999996</c:v>
                </c:pt>
                <c:pt idx="181">
                  <c:v>619946374.54999936</c:v>
                </c:pt>
                <c:pt idx="182">
                  <c:v>615682604.15999997</c:v>
                </c:pt>
                <c:pt idx="183">
                  <c:v>651599727.14999998</c:v>
                </c:pt>
                <c:pt idx="184">
                  <c:v>655241172.58000004</c:v>
                </c:pt>
                <c:pt idx="185">
                  <c:v>656873036.39999998</c:v>
                </c:pt>
                <c:pt idx="186">
                  <c:v>640491986.35999882</c:v>
                </c:pt>
                <c:pt idx="187">
                  <c:v>654817111.21000004</c:v>
                </c:pt>
                <c:pt idx="188">
                  <c:v>650858605.08000004</c:v>
                </c:pt>
                <c:pt idx="189">
                  <c:v>650858605.08000004</c:v>
                </c:pt>
                <c:pt idx="190">
                  <c:v>646797959.01999998</c:v>
                </c:pt>
                <c:pt idx="191">
                  <c:v>650257098.90999997</c:v>
                </c:pt>
                <c:pt idx="192">
                  <c:v>671954449.51999998</c:v>
                </c:pt>
                <c:pt idx="193">
                  <c:v>686763291.89999998</c:v>
                </c:pt>
                <c:pt idx="194">
                  <c:v>723290107.60000002</c:v>
                </c:pt>
                <c:pt idx="195">
                  <c:v>734608101.81999898</c:v>
                </c:pt>
                <c:pt idx="196">
                  <c:v>740865287.74000001</c:v>
                </c:pt>
                <c:pt idx="197">
                  <c:v>747658291.5</c:v>
                </c:pt>
                <c:pt idx="198">
                  <c:v>748107914.25999999</c:v>
                </c:pt>
                <c:pt idx="199">
                  <c:v>756887394.29999995</c:v>
                </c:pt>
                <c:pt idx="200">
                  <c:v>755291805.88999999</c:v>
                </c:pt>
                <c:pt idx="201">
                  <c:v>741822562.63999999</c:v>
                </c:pt>
                <c:pt idx="202">
                  <c:v>747726914.03999996</c:v>
                </c:pt>
                <c:pt idx="203">
                  <c:v>784117001.48000002</c:v>
                </c:pt>
                <c:pt idx="204">
                  <c:v>796434940.04999936</c:v>
                </c:pt>
                <c:pt idx="205">
                  <c:v>797919644.47000003</c:v>
                </c:pt>
                <c:pt idx="206">
                  <c:v>822208837.02999997</c:v>
                </c:pt>
                <c:pt idx="207">
                  <c:v>808746470.99000001</c:v>
                </c:pt>
                <c:pt idx="208">
                  <c:v>806427874.14999998</c:v>
                </c:pt>
                <c:pt idx="209">
                  <c:v>839940756.19000041</c:v>
                </c:pt>
                <c:pt idx="210">
                  <c:v>895842490.92999899</c:v>
                </c:pt>
                <c:pt idx="211">
                  <c:v>892634609.88</c:v>
                </c:pt>
                <c:pt idx="212">
                  <c:v>910233974.78000045</c:v>
                </c:pt>
                <c:pt idx="213">
                  <c:v>892305433.58000004</c:v>
                </c:pt>
                <c:pt idx="214">
                  <c:v>864530431.79000044</c:v>
                </c:pt>
                <c:pt idx="215">
                  <c:v>864530431.79000044</c:v>
                </c:pt>
                <c:pt idx="216">
                  <c:v>864882642.75</c:v>
                </c:pt>
                <c:pt idx="217">
                  <c:v>847751396.94000006</c:v>
                </c:pt>
                <c:pt idx="218">
                  <c:v>848672923.08000004</c:v>
                </c:pt>
                <c:pt idx="219">
                  <c:v>838528499.94000006</c:v>
                </c:pt>
                <c:pt idx="220">
                  <c:v>835805040.38999999</c:v>
                </c:pt>
                <c:pt idx="221">
                  <c:v>857748825.16999996</c:v>
                </c:pt>
                <c:pt idx="222">
                  <c:v>872865715.5</c:v>
                </c:pt>
                <c:pt idx="223">
                  <c:v>873411306.90999997</c:v>
                </c:pt>
                <c:pt idx="224">
                  <c:v>927196649.11000001</c:v>
                </c:pt>
                <c:pt idx="225">
                  <c:v>919392109.22000003</c:v>
                </c:pt>
                <c:pt idx="226">
                  <c:v>942553121.79999995</c:v>
                </c:pt>
                <c:pt idx="227">
                  <c:v>968282199.62</c:v>
                </c:pt>
                <c:pt idx="228">
                  <c:v>962786662.31999898</c:v>
                </c:pt>
                <c:pt idx="229">
                  <c:v>917878992.39999998</c:v>
                </c:pt>
                <c:pt idx="230">
                  <c:v>958535452.42999899</c:v>
                </c:pt>
                <c:pt idx="231">
                  <c:v>984525935.55999899</c:v>
                </c:pt>
                <c:pt idx="232">
                  <c:v>999551860.82999897</c:v>
                </c:pt>
                <c:pt idx="233">
                  <c:v>1007895811.2800004</c:v>
                </c:pt>
                <c:pt idx="234">
                  <c:v>1059959997.16</c:v>
                </c:pt>
                <c:pt idx="235">
                  <c:v>1063703679.24</c:v>
                </c:pt>
                <c:pt idx="236">
                  <c:v>1089065031.5899999</c:v>
                </c:pt>
                <c:pt idx="237">
                  <c:v>1057022191.7900004</c:v>
                </c:pt>
                <c:pt idx="238">
                  <c:v>1028341677.14</c:v>
                </c:pt>
                <c:pt idx="239">
                  <c:v>1031734388.13</c:v>
                </c:pt>
                <c:pt idx="240">
                  <c:v>990026251.51999998</c:v>
                </c:pt>
                <c:pt idx="241">
                  <c:v>993506123.08000004</c:v>
                </c:pt>
                <c:pt idx="242">
                  <c:v>1054447000.58</c:v>
                </c:pt>
                <c:pt idx="243">
                  <c:v>1042413904.3499988</c:v>
                </c:pt>
                <c:pt idx="244">
                  <c:v>1052516995.26</c:v>
                </c:pt>
                <c:pt idx="245">
                  <c:v>1057011441.91</c:v>
                </c:pt>
                <c:pt idx="246">
                  <c:v>1057011441.91</c:v>
                </c:pt>
                <c:pt idx="247">
                  <c:v>1041963119.59</c:v>
                </c:pt>
                <c:pt idx="248">
                  <c:v>1031637017.5599989</c:v>
                </c:pt>
                <c:pt idx="249">
                  <c:v>1038247040.8599988</c:v>
                </c:pt>
                <c:pt idx="250">
                  <c:v>1023516032.949999</c:v>
                </c:pt>
                <c:pt idx="251">
                  <c:v>1016938598.16</c:v>
                </c:pt>
                <c:pt idx="252">
                  <c:v>1001314606.5700004</c:v>
                </c:pt>
                <c:pt idx="253">
                  <c:v>1005046693.5</c:v>
                </c:pt>
                <c:pt idx="254">
                  <c:v>1016111003.21</c:v>
                </c:pt>
                <c:pt idx="255">
                  <c:v>1022556832.75</c:v>
                </c:pt>
                <c:pt idx="256">
                  <c:v>1036814701.89</c:v>
                </c:pt>
                <c:pt idx="257">
                  <c:v>1036814701.89</c:v>
                </c:pt>
                <c:pt idx="258">
                  <c:v>1015869241.2900004</c:v>
                </c:pt>
                <c:pt idx="259">
                  <c:v>1054421657.54</c:v>
                </c:pt>
                <c:pt idx="260">
                  <c:v>1043372637.4400001</c:v>
                </c:pt>
                <c:pt idx="261">
                  <c:v>1044766988.39</c:v>
                </c:pt>
                <c:pt idx="262">
                  <c:v>1079458143.29</c:v>
                </c:pt>
                <c:pt idx="263">
                  <c:v>1096157634.0799999</c:v>
                </c:pt>
                <c:pt idx="264">
                  <c:v>1116848053.4300001</c:v>
                </c:pt>
                <c:pt idx="265">
                  <c:v>1149322287.1699996</c:v>
                </c:pt>
                <c:pt idx="266">
                  <c:v>1188966188.3799999</c:v>
                </c:pt>
                <c:pt idx="267">
                  <c:v>1194660985.05</c:v>
                </c:pt>
                <c:pt idx="268">
                  <c:v>1171402240.6099999</c:v>
                </c:pt>
                <c:pt idx="269">
                  <c:v>1208171406.1899996</c:v>
                </c:pt>
                <c:pt idx="270">
                  <c:v>1228732704.52</c:v>
                </c:pt>
                <c:pt idx="271">
                  <c:v>1222112410.05</c:v>
                </c:pt>
                <c:pt idx="272">
                  <c:v>1185222664.1499999</c:v>
                </c:pt>
                <c:pt idx="273">
                  <c:v>1215648930.6399999</c:v>
                </c:pt>
                <c:pt idx="274">
                  <c:v>1262544791.3599999</c:v>
                </c:pt>
                <c:pt idx="275">
                  <c:v>1262544791.3599999</c:v>
                </c:pt>
                <c:pt idx="276">
                  <c:v>1304221247.9300001</c:v>
                </c:pt>
                <c:pt idx="277">
                  <c:v>1371485969.3199999</c:v>
                </c:pt>
                <c:pt idx="278">
                  <c:v>1337027446.8499999</c:v>
                </c:pt>
                <c:pt idx="279">
                  <c:v>1405511094.02</c:v>
                </c:pt>
                <c:pt idx="280">
                  <c:v>1409486128.4300001</c:v>
                </c:pt>
                <c:pt idx="281">
                  <c:v>1431939503.3299999</c:v>
                </c:pt>
                <c:pt idx="282">
                  <c:v>1434001928.25</c:v>
                </c:pt>
                <c:pt idx="283">
                  <c:v>1400036905.72</c:v>
                </c:pt>
                <c:pt idx="284">
                  <c:v>1326832658.25</c:v>
                </c:pt>
                <c:pt idx="285">
                  <c:v>1346348712.55</c:v>
                </c:pt>
                <c:pt idx="286">
                  <c:v>1379741200</c:v>
                </c:pt>
                <c:pt idx="287">
                  <c:v>1387064012.96</c:v>
                </c:pt>
                <c:pt idx="288">
                  <c:v>1450060953.03</c:v>
                </c:pt>
                <c:pt idx="289">
                  <c:v>1395643369.46</c:v>
                </c:pt>
                <c:pt idx="290">
                  <c:v>1339006818.5699999</c:v>
                </c:pt>
                <c:pt idx="291">
                  <c:v>1281916306.05</c:v>
                </c:pt>
                <c:pt idx="292">
                  <c:v>1281839417.49</c:v>
                </c:pt>
                <c:pt idx="293">
                  <c:v>1282090238.45</c:v>
                </c:pt>
                <c:pt idx="294">
                  <c:v>1277580341.29</c:v>
                </c:pt>
                <c:pt idx="295">
                  <c:v>1284687501.4000001</c:v>
                </c:pt>
                <c:pt idx="296">
                  <c:v>1261465249.73</c:v>
                </c:pt>
                <c:pt idx="297">
                  <c:v>1155074986.0599999</c:v>
                </c:pt>
                <c:pt idx="298">
                  <c:v>1168826835.1799996</c:v>
                </c:pt>
                <c:pt idx="299">
                  <c:v>1100447945.74</c:v>
                </c:pt>
                <c:pt idx="300">
                  <c:v>1130306499.5599999</c:v>
                </c:pt>
                <c:pt idx="301">
                  <c:v>1209729451.8199999</c:v>
                </c:pt>
                <c:pt idx="302">
                  <c:v>1235301825.4200001</c:v>
                </c:pt>
                <c:pt idx="303">
                  <c:v>1201315345.73</c:v>
                </c:pt>
                <c:pt idx="304">
                  <c:v>1201438162.6599996</c:v>
                </c:pt>
                <c:pt idx="305">
                  <c:v>1186464382.76</c:v>
                </c:pt>
                <c:pt idx="306">
                  <c:v>1128503538.0599999</c:v>
                </c:pt>
                <c:pt idx="307">
                  <c:v>1036684733.47</c:v>
                </c:pt>
                <c:pt idx="308">
                  <c:v>1018569608.6700004</c:v>
                </c:pt>
                <c:pt idx="309">
                  <c:v>1046094873.2700011</c:v>
                </c:pt>
                <c:pt idx="310">
                  <c:v>1112093959.8199999</c:v>
                </c:pt>
                <c:pt idx="311">
                  <c:v>1116439009.3699999</c:v>
                </c:pt>
                <c:pt idx="312">
                  <c:v>1117582545.9000001</c:v>
                </c:pt>
                <c:pt idx="313">
                  <c:v>1162136126.1799996</c:v>
                </c:pt>
                <c:pt idx="314">
                  <c:v>1180191172.48</c:v>
                </c:pt>
                <c:pt idx="315">
                  <c:v>1168095948.46</c:v>
                </c:pt>
                <c:pt idx="316">
                  <c:v>1187903091.3499999</c:v>
                </c:pt>
                <c:pt idx="317">
                  <c:v>1203385029.01</c:v>
                </c:pt>
                <c:pt idx="318">
                  <c:v>1220836721.0599999</c:v>
                </c:pt>
                <c:pt idx="319">
                  <c:v>1209820220.8899999</c:v>
                </c:pt>
                <c:pt idx="320">
                  <c:v>1220944146.26</c:v>
                </c:pt>
                <c:pt idx="321">
                  <c:v>1185203483.27</c:v>
                </c:pt>
                <c:pt idx="322">
                  <c:v>1202195736.55</c:v>
                </c:pt>
                <c:pt idx="323">
                  <c:v>1155970798</c:v>
                </c:pt>
                <c:pt idx="324">
                  <c:v>1111823265.53</c:v>
                </c:pt>
                <c:pt idx="325">
                  <c:v>1114473420.9000001</c:v>
                </c:pt>
                <c:pt idx="326">
                  <c:v>1102030859.6699996</c:v>
                </c:pt>
                <c:pt idx="327">
                  <c:v>1065126315.4400001</c:v>
                </c:pt>
                <c:pt idx="328">
                  <c:v>1063706722.8599988</c:v>
                </c:pt>
                <c:pt idx="329">
                  <c:v>1082143748.4100001</c:v>
                </c:pt>
                <c:pt idx="330">
                  <c:v>1165956150.55</c:v>
                </c:pt>
                <c:pt idx="331">
                  <c:v>1150820196.96</c:v>
                </c:pt>
                <c:pt idx="332">
                  <c:v>1183187763.1299999</c:v>
                </c:pt>
                <c:pt idx="333">
                  <c:v>1203851004.9400001</c:v>
                </c:pt>
                <c:pt idx="334">
                  <c:v>1219099138.8399999</c:v>
                </c:pt>
                <c:pt idx="335">
                  <c:v>1241097336.1699996</c:v>
                </c:pt>
                <c:pt idx="336">
                  <c:v>1272001340.74</c:v>
                </c:pt>
                <c:pt idx="337">
                  <c:v>1273803488.6899996</c:v>
                </c:pt>
                <c:pt idx="338">
                  <c:v>1261235491.6099999</c:v>
                </c:pt>
                <c:pt idx="339">
                  <c:v>1261235491.6099999</c:v>
                </c:pt>
                <c:pt idx="340">
                  <c:v>1308661978.54</c:v>
                </c:pt>
                <c:pt idx="341">
                  <c:v>1309205461.4400001</c:v>
                </c:pt>
                <c:pt idx="342">
                  <c:v>1256539454.6499999</c:v>
                </c:pt>
                <c:pt idx="343">
                  <c:v>1279481343.6299999</c:v>
                </c:pt>
                <c:pt idx="344">
                  <c:v>1238054859.2</c:v>
                </c:pt>
                <c:pt idx="345">
                  <c:v>1238486134.72</c:v>
                </c:pt>
                <c:pt idx="346">
                  <c:v>1287342398.5799999</c:v>
                </c:pt>
                <c:pt idx="347">
                  <c:v>1294610872.6099999</c:v>
                </c:pt>
                <c:pt idx="348">
                  <c:v>1303389999.51</c:v>
                </c:pt>
                <c:pt idx="349">
                  <c:v>1311317663.8899999</c:v>
                </c:pt>
                <c:pt idx="350">
                  <c:v>1311317663.8899999</c:v>
                </c:pt>
                <c:pt idx="351">
                  <c:v>1298911826.3299999</c:v>
                </c:pt>
                <c:pt idx="352">
                  <c:v>1300338717.97</c:v>
                </c:pt>
                <c:pt idx="353">
                  <c:v>1284845968.8499999</c:v>
                </c:pt>
                <c:pt idx="354">
                  <c:v>1284796009.71</c:v>
                </c:pt>
                <c:pt idx="355">
                  <c:v>1283272756.55</c:v>
                </c:pt>
                <c:pt idx="356">
                  <c:v>1360601590.21</c:v>
                </c:pt>
                <c:pt idx="357">
                  <c:v>1357510496.7</c:v>
                </c:pt>
                <c:pt idx="358">
                  <c:v>1382509961.6699996</c:v>
                </c:pt>
                <c:pt idx="359">
                  <c:v>1387682279.8899999</c:v>
                </c:pt>
                <c:pt idx="360">
                  <c:v>1373002200.8399999</c:v>
                </c:pt>
                <c:pt idx="361">
                  <c:v>1390720683.25</c:v>
                </c:pt>
                <c:pt idx="362">
                  <c:v>1354778931.22</c:v>
                </c:pt>
                <c:pt idx="363">
                  <c:v>1392530384.1499999</c:v>
                </c:pt>
                <c:pt idx="364">
                  <c:v>1351204769.8099999</c:v>
                </c:pt>
                <c:pt idx="365">
                  <c:v>1310376513.4400001</c:v>
                </c:pt>
                <c:pt idx="366">
                  <c:v>1368636921.29</c:v>
                </c:pt>
                <c:pt idx="367">
                  <c:v>1379988695.3499999</c:v>
                </c:pt>
                <c:pt idx="368">
                  <c:v>1391138927.0899999</c:v>
                </c:pt>
                <c:pt idx="369">
                  <c:v>1409713234.3599999</c:v>
                </c:pt>
                <c:pt idx="370">
                  <c:v>1417686267.5599999</c:v>
                </c:pt>
                <c:pt idx="371">
                  <c:v>1417832927.98</c:v>
                </c:pt>
                <c:pt idx="372">
                  <c:v>1397093801.1799996</c:v>
                </c:pt>
                <c:pt idx="373">
                  <c:v>1376991431.9200001</c:v>
                </c:pt>
                <c:pt idx="374">
                  <c:v>1375751563.3899999</c:v>
                </c:pt>
                <c:pt idx="375">
                  <c:v>1375079266.72</c:v>
                </c:pt>
                <c:pt idx="376">
                  <c:v>1374475567.7</c:v>
                </c:pt>
                <c:pt idx="377">
                  <c:v>1383482607.1699996</c:v>
                </c:pt>
                <c:pt idx="378">
                  <c:v>1382590663.77</c:v>
                </c:pt>
                <c:pt idx="379">
                  <c:v>1345380145.6299999</c:v>
                </c:pt>
              </c:numCache>
            </c:numRef>
          </c:val>
        </c:ser>
        <c:ser>
          <c:idx val="1"/>
          <c:order val="1"/>
          <c:tx>
            <c:strRef>
              <c:f>Sheet1!$C$1</c:f>
              <c:strCache>
                <c:ptCount val="1"/>
                <c:pt idx="0">
                  <c:v>1.2倍价格组合</c:v>
                </c:pt>
              </c:strCache>
            </c:strRef>
          </c:tx>
          <c:spPr>
            <a:ln w="12700">
              <a:solidFill>
                <a:schemeClr val="tx2"/>
              </a:solidFill>
            </a:ln>
          </c:spPr>
          <c:marker>
            <c:symbol val="none"/>
          </c:marker>
          <c:cat>
            <c:strRef>
              <c:f>Sheet1!$A$2:$A$381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Sheet1!$C$2:$C$381</c:f>
              <c:numCache>
                <c:formatCode>General</c:formatCode>
                <c:ptCount val="380"/>
                <c:pt idx="0">
                  <c:v>1107219140.1099999</c:v>
                </c:pt>
                <c:pt idx="1">
                  <c:v>1111494758.7</c:v>
                </c:pt>
                <c:pt idx="2">
                  <c:v>1104598585.6699996</c:v>
                </c:pt>
                <c:pt idx="3">
                  <c:v>1098665551.4300001</c:v>
                </c:pt>
                <c:pt idx="4">
                  <c:v>1099696460.8299999</c:v>
                </c:pt>
                <c:pt idx="5">
                  <c:v>1103963443.79</c:v>
                </c:pt>
                <c:pt idx="6">
                  <c:v>1105765411.0999999</c:v>
                </c:pt>
                <c:pt idx="7">
                  <c:v>1103248731.21</c:v>
                </c:pt>
                <c:pt idx="8">
                  <c:v>1091443130.97</c:v>
                </c:pt>
                <c:pt idx="9">
                  <c:v>1083971216.55</c:v>
                </c:pt>
                <c:pt idx="10">
                  <c:v>1070541553.09</c:v>
                </c:pt>
                <c:pt idx="11">
                  <c:v>1080234428.76</c:v>
                </c:pt>
                <c:pt idx="12">
                  <c:v>1071546692.7</c:v>
                </c:pt>
                <c:pt idx="13">
                  <c:v>1086851268.9100001</c:v>
                </c:pt>
                <c:pt idx="14">
                  <c:v>1077623582.4200001</c:v>
                </c:pt>
                <c:pt idx="15">
                  <c:v>1083713031.26</c:v>
                </c:pt>
                <c:pt idx="16">
                  <c:v>1094553050.99</c:v>
                </c:pt>
                <c:pt idx="17">
                  <c:v>1107138435.01</c:v>
                </c:pt>
                <c:pt idx="18">
                  <c:v>1100679160.3799999</c:v>
                </c:pt>
                <c:pt idx="19">
                  <c:v>1098989517.55</c:v>
                </c:pt>
                <c:pt idx="20">
                  <c:v>1275331311.26</c:v>
                </c:pt>
                <c:pt idx="21">
                  <c:v>1282289970.0799999</c:v>
                </c:pt>
                <c:pt idx="22">
                  <c:v>1290636490.98</c:v>
                </c:pt>
                <c:pt idx="23">
                  <c:v>1277990826.77</c:v>
                </c:pt>
                <c:pt idx="24">
                  <c:v>1285476225.0699999</c:v>
                </c:pt>
                <c:pt idx="25">
                  <c:v>1293884404.3299999</c:v>
                </c:pt>
                <c:pt idx="26">
                  <c:v>1299869529.71</c:v>
                </c:pt>
                <c:pt idx="27">
                  <c:v>1196834898.1099999</c:v>
                </c:pt>
                <c:pt idx="28">
                  <c:v>1211280311.4200001</c:v>
                </c:pt>
                <c:pt idx="29">
                  <c:v>1227071557.3299999</c:v>
                </c:pt>
                <c:pt idx="30">
                  <c:v>1212167818.05</c:v>
                </c:pt>
                <c:pt idx="31">
                  <c:v>1193654852.3</c:v>
                </c:pt>
                <c:pt idx="32">
                  <c:v>1188263446.8199999</c:v>
                </c:pt>
                <c:pt idx="33">
                  <c:v>1190940577.7</c:v>
                </c:pt>
                <c:pt idx="34">
                  <c:v>1201592830.8799999</c:v>
                </c:pt>
                <c:pt idx="35">
                  <c:v>1200457152.6399999</c:v>
                </c:pt>
                <c:pt idx="36">
                  <c:v>1194263235.3799999</c:v>
                </c:pt>
                <c:pt idx="37">
                  <c:v>1198593423.53</c:v>
                </c:pt>
                <c:pt idx="38">
                  <c:v>1187440008.4400001</c:v>
                </c:pt>
                <c:pt idx="39">
                  <c:v>1194117253.45</c:v>
                </c:pt>
                <c:pt idx="40">
                  <c:v>1342379020.8799999</c:v>
                </c:pt>
                <c:pt idx="41">
                  <c:v>1331333726.26</c:v>
                </c:pt>
                <c:pt idx="42">
                  <c:v>1327703311.72</c:v>
                </c:pt>
                <c:pt idx="43">
                  <c:v>1367648858.55</c:v>
                </c:pt>
                <c:pt idx="44">
                  <c:v>1429501630.49</c:v>
                </c:pt>
                <c:pt idx="45">
                  <c:v>1415108906.05</c:v>
                </c:pt>
                <c:pt idx="46">
                  <c:v>1415901685.1399999</c:v>
                </c:pt>
                <c:pt idx="47">
                  <c:v>1411490511.54</c:v>
                </c:pt>
                <c:pt idx="48">
                  <c:v>1399976409.5799999</c:v>
                </c:pt>
                <c:pt idx="49">
                  <c:v>984456091.41999996</c:v>
                </c:pt>
                <c:pt idx="50">
                  <c:v>1008123100.949999</c:v>
                </c:pt>
                <c:pt idx="51">
                  <c:v>1025772583.54</c:v>
                </c:pt>
                <c:pt idx="52">
                  <c:v>1028251039.48</c:v>
                </c:pt>
                <c:pt idx="53">
                  <c:v>1014169628.4599988</c:v>
                </c:pt>
                <c:pt idx="54">
                  <c:v>928972549.42999899</c:v>
                </c:pt>
                <c:pt idx="55">
                  <c:v>918220247.08000004</c:v>
                </c:pt>
                <c:pt idx="56">
                  <c:v>999973204.59000003</c:v>
                </c:pt>
                <c:pt idx="57">
                  <c:v>954466095.25999999</c:v>
                </c:pt>
                <c:pt idx="58">
                  <c:v>950588214.20000005</c:v>
                </c:pt>
                <c:pt idx="59">
                  <c:v>933325649.51999998</c:v>
                </c:pt>
                <c:pt idx="60">
                  <c:v>923217932.64999998</c:v>
                </c:pt>
                <c:pt idx="61">
                  <c:v>924593179.52999997</c:v>
                </c:pt>
                <c:pt idx="62">
                  <c:v>931150840.60000002</c:v>
                </c:pt>
                <c:pt idx="63">
                  <c:v>953658710.74000001</c:v>
                </c:pt>
                <c:pt idx="64">
                  <c:v>924249208.44999897</c:v>
                </c:pt>
                <c:pt idx="65">
                  <c:v>923761653.44999897</c:v>
                </c:pt>
                <c:pt idx="66">
                  <c:v>905508307.89999998</c:v>
                </c:pt>
                <c:pt idx="67">
                  <c:v>873231531.79999995</c:v>
                </c:pt>
                <c:pt idx="68">
                  <c:v>851030697.67999995</c:v>
                </c:pt>
                <c:pt idx="69">
                  <c:v>837078369.34999883</c:v>
                </c:pt>
                <c:pt idx="70">
                  <c:v>835241696.99000001</c:v>
                </c:pt>
                <c:pt idx="71">
                  <c:v>821283825.31999898</c:v>
                </c:pt>
                <c:pt idx="72">
                  <c:v>805343173.74000001</c:v>
                </c:pt>
                <c:pt idx="73">
                  <c:v>803931620.59000003</c:v>
                </c:pt>
                <c:pt idx="74">
                  <c:v>774634208.95999897</c:v>
                </c:pt>
                <c:pt idx="75">
                  <c:v>777325276.09000003</c:v>
                </c:pt>
                <c:pt idx="76">
                  <c:v>787238670.79000044</c:v>
                </c:pt>
                <c:pt idx="77">
                  <c:v>835104684.39999998</c:v>
                </c:pt>
                <c:pt idx="78">
                  <c:v>887750303.70000005</c:v>
                </c:pt>
                <c:pt idx="79">
                  <c:v>880425712.40999997</c:v>
                </c:pt>
                <c:pt idx="80">
                  <c:v>905609977.63</c:v>
                </c:pt>
                <c:pt idx="81">
                  <c:v>929649393.5</c:v>
                </c:pt>
                <c:pt idx="82">
                  <c:v>928890247.58000004</c:v>
                </c:pt>
                <c:pt idx="83">
                  <c:v>866593379.57000005</c:v>
                </c:pt>
                <c:pt idx="84">
                  <c:v>831963186.12</c:v>
                </c:pt>
                <c:pt idx="85">
                  <c:v>815580761.75999999</c:v>
                </c:pt>
                <c:pt idx="86">
                  <c:v>796098154.75999999</c:v>
                </c:pt>
                <c:pt idx="87">
                  <c:v>753173898.49000001</c:v>
                </c:pt>
                <c:pt idx="88">
                  <c:v>754472680.73000002</c:v>
                </c:pt>
                <c:pt idx="89">
                  <c:v>749937890.95999897</c:v>
                </c:pt>
                <c:pt idx="90">
                  <c:v>747580496.84999883</c:v>
                </c:pt>
                <c:pt idx="91">
                  <c:v>736066395.79000044</c:v>
                </c:pt>
                <c:pt idx="92">
                  <c:v>720649389.70000005</c:v>
                </c:pt>
                <c:pt idx="93">
                  <c:v>752920071.09000003</c:v>
                </c:pt>
                <c:pt idx="94">
                  <c:v>755328229.19000041</c:v>
                </c:pt>
                <c:pt idx="95">
                  <c:v>749412862.74000001</c:v>
                </c:pt>
                <c:pt idx="96">
                  <c:v>777069974.51999998</c:v>
                </c:pt>
                <c:pt idx="97">
                  <c:v>766573078.37</c:v>
                </c:pt>
                <c:pt idx="98">
                  <c:v>719571299.13999999</c:v>
                </c:pt>
                <c:pt idx="99">
                  <c:v>739136740.26999998</c:v>
                </c:pt>
                <c:pt idx="100">
                  <c:v>716807114.74000001</c:v>
                </c:pt>
                <c:pt idx="101">
                  <c:v>751471584.14999998</c:v>
                </c:pt>
                <c:pt idx="102">
                  <c:v>733572739.76999998</c:v>
                </c:pt>
                <c:pt idx="103">
                  <c:v>731608160.41999996</c:v>
                </c:pt>
                <c:pt idx="104">
                  <c:v>697481683.31999898</c:v>
                </c:pt>
                <c:pt idx="105">
                  <c:v>710341200.35999882</c:v>
                </c:pt>
                <c:pt idx="106">
                  <c:v>684783437.90999997</c:v>
                </c:pt>
                <c:pt idx="107">
                  <c:v>686679572.71000004</c:v>
                </c:pt>
                <c:pt idx="108">
                  <c:v>730549215.03999996</c:v>
                </c:pt>
                <c:pt idx="109">
                  <c:v>737729770.28000045</c:v>
                </c:pt>
                <c:pt idx="110">
                  <c:v>745831906.63</c:v>
                </c:pt>
                <c:pt idx="111">
                  <c:v>792918697.29000044</c:v>
                </c:pt>
                <c:pt idx="112">
                  <c:v>816730711.17999995</c:v>
                </c:pt>
                <c:pt idx="113">
                  <c:v>818024527.87</c:v>
                </c:pt>
                <c:pt idx="114">
                  <c:v>787384856.04999936</c:v>
                </c:pt>
                <c:pt idx="115">
                  <c:v>806979680.35999882</c:v>
                </c:pt>
                <c:pt idx="116">
                  <c:v>810671907.01999998</c:v>
                </c:pt>
                <c:pt idx="117">
                  <c:v>813673011.58000004</c:v>
                </c:pt>
                <c:pt idx="118">
                  <c:v>816386700.66999996</c:v>
                </c:pt>
                <c:pt idx="119">
                  <c:v>818592973.25999999</c:v>
                </c:pt>
                <c:pt idx="120">
                  <c:v>953039058.51999998</c:v>
                </c:pt>
                <c:pt idx="121">
                  <c:v>955701085.52999997</c:v>
                </c:pt>
                <c:pt idx="122">
                  <c:v>956037226.41999996</c:v>
                </c:pt>
                <c:pt idx="123">
                  <c:v>958583228.82999897</c:v>
                </c:pt>
                <c:pt idx="124">
                  <c:v>963212217.67999995</c:v>
                </c:pt>
                <c:pt idx="125">
                  <c:v>981528174.33999896</c:v>
                </c:pt>
                <c:pt idx="126">
                  <c:v>991880311.76999998</c:v>
                </c:pt>
                <c:pt idx="127">
                  <c:v>998165662.69000041</c:v>
                </c:pt>
                <c:pt idx="128">
                  <c:v>1009917864.3200001</c:v>
                </c:pt>
                <c:pt idx="129">
                  <c:v>1006326027.21</c:v>
                </c:pt>
                <c:pt idx="130">
                  <c:v>1005944329.16</c:v>
                </c:pt>
                <c:pt idx="131">
                  <c:v>999711777.22000003</c:v>
                </c:pt>
                <c:pt idx="132">
                  <c:v>996888660.28000045</c:v>
                </c:pt>
                <c:pt idx="133">
                  <c:v>1010940293.1900004</c:v>
                </c:pt>
                <c:pt idx="134">
                  <c:v>1024299924.75</c:v>
                </c:pt>
                <c:pt idx="135">
                  <c:v>1024582287.7</c:v>
                </c:pt>
                <c:pt idx="136">
                  <c:v>1043342521.75</c:v>
                </c:pt>
                <c:pt idx="137">
                  <c:v>1043306138.25</c:v>
                </c:pt>
                <c:pt idx="138">
                  <c:v>1035309764.71</c:v>
                </c:pt>
                <c:pt idx="139">
                  <c:v>1035016412.58</c:v>
                </c:pt>
                <c:pt idx="140">
                  <c:v>1014799743.3599988</c:v>
                </c:pt>
                <c:pt idx="141">
                  <c:v>1015653070.02</c:v>
                </c:pt>
                <c:pt idx="142">
                  <c:v>1011151725.21</c:v>
                </c:pt>
                <c:pt idx="143">
                  <c:v>1010952261.3099989</c:v>
                </c:pt>
                <c:pt idx="144">
                  <c:v>1010265033.55</c:v>
                </c:pt>
                <c:pt idx="145">
                  <c:v>1013150192.64</c:v>
                </c:pt>
                <c:pt idx="146">
                  <c:v>1024813941.0700004</c:v>
                </c:pt>
                <c:pt idx="147">
                  <c:v>1051995104.4400001</c:v>
                </c:pt>
                <c:pt idx="148">
                  <c:v>1047492398.63</c:v>
                </c:pt>
                <c:pt idx="149">
                  <c:v>1034885394.1700004</c:v>
                </c:pt>
                <c:pt idx="150">
                  <c:v>1040968789.7800004</c:v>
                </c:pt>
                <c:pt idx="151">
                  <c:v>1047859420.08</c:v>
                </c:pt>
                <c:pt idx="152">
                  <c:v>1043929028.73</c:v>
                </c:pt>
                <c:pt idx="153">
                  <c:v>1048886185.1900004</c:v>
                </c:pt>
                <c:pt idx="154">
                  <c:v>1056646833.05</c:v>
                </c:pt>
                <c:pt idx="155">
                  <c:v>1056646833.05</c:v>
                </c:pt>
                <c:pt idx="156">
                  <c:v>1078297671.4300001</c:v>
                </c:pt>
                <c:pt idx="157">
                  <c:v>1072795953.2800004</c:v>
                </c:pt>
                <c:pt idx="158">
                  <c:v>1053520628.99</c:v>
                </c:pt>
                <c:pt idx="159">
                  <c:v>1053883708.61</c:v>
                </c:pt>
                <c:pt idx="160">
                  <c:v>1115991268.98</c:v>
                </c:pt>
                <c:pt idx="161">
                  <c:v>1113397181.6899996</c:v>
                </c:pt>
                <c:pt idx="162">
                  <c:v>1126393375.73</c:v>
                </c:pt>
                <c:pt idx="163">
                  <c:v>1115020782.21</c:v>
                </c:pt>
                <c:pt idx="164">
                  <c:v>1126250199.54</c:v>
                </c:pt>
                <c:pt idx="165">
                  <c:v>1139900600.9100001</c:v>
                </c:pt>
                <c:pt idx="166">
                  <c:v>1156315187.3499999</c:v>
                </c:pt>
                <c:pt idx="167">
                  <c:v>1155303981.1899996</c:v>
                </c:pt>
                <c:pt idx="168">
                  <c:v>1150185007.02</c:v>
                </c:pt>
                <c:pt idx="169">
                  <c:v>1143446624.71</c:v>
                </c:pt>
                <c:pt idx="170">
                  <c:v>1159049599.3399999</c:v>
                </c:pt>
                <c:pt idx="171">
                  <c:v>1170009199.3799999</c:v>
                </c:pt>
                <c:pt idx="172">
                  <c:v>1182789659.6899996</c:v>
                </c:pt>
                <c:pt idx="173">
                  <c:v>1156122677.8599999</c:v>
                </c:pt>
                <c:pt idx="174">
                  <c:v>1160950344.1599996</c:v>
                </c:pt>
                <c:pt idx="175">
                  <c:v>1168935403.1499999</c:v>
                </c:pt>
                <c:pt idx="176">
                  <c:v>1172407900.72</c:v>
                </c:pt>
                <c:pt idx="177">
                  <c:v>1151996799.46</c:v>
                </c:pt>
                <c:pt idx="178">
                  <c:v>1148432803.26</c:v>
                </c:pt>
                <c:pt idx="179">
                  <c:v>1132558985.72</c:v>
                </c:pt>
                <c:pt idx="180">
                  <c:v>1139504033.28</c:v>
                </c:pt>
                <c:pt idx="181">
                  <c:v>1151397121.9300001</c:v>
                </c:pt>
                <c:pt idx="182">
                  <c:v>1150957059.71</c:v>
                </c:pt>
                <c:pt idx="183">
                  <c:v>1204775776.9400001</c:v>
                </c:pt>
                <c:pt idx="184">
                  <c:v>1209920200.51</c:v>
                </c:pt>
                <c:pt idx="185">
                  <c:v>1207688585.6399999</c:v>
                </c:pt>
                <c:pt idx="186">
                  <c:v>1170889348.26</c:v>
                </c:pt>
                <c:pt idx="187">
                  <c:v>1195425267.72</c:v>
                </c:pt>
                <c:pt idx="188">
                  <c:v>1189129678.77</c:v>
                </c:pt>
                <c:pt idx="189">
                  <c:v>1189129678.77</c:v>
                </c:pt>
                <c:pt idx="190">
                  <c:v>1190500295.9200001</c:v>
                </c:pt>
                <c:pt idx="191">
                  <c:v>1194590684.23</c:v>
                </c:pt>
                <c:pt idx="192">
                  <c:v>1229815898.53</c:v>
                </c:pt>
                <c:pt idx="193">
                  <c:v>1260372985.1399999</c:v>
                </c:pt>
                <c:pt idx="194">
                  <c:v>1315618411.8699999</c:v>
                </c:pt>
                <c:pt idx="195">
                  <c:v>1327391721.1499999</c:v>
                </c:pt>
                <c:pt idx="196">
                  <c:v>1328214446.1599996</c:v>
                </c:pt>
                <c:pt idx="197">
                  <c:v>1327027957.5999999</c:v>
                </c:pt>
                <c:pt idx="198">
                  <c:v>1332343942.0599999</c:v>
                </c:pt>
                <c:pt idx="199">
                  <c:v>1336385864.04</c:v>
                </c:pt>
                <c:pt idx="200">
                  <c:v>1314338992.1699996</c:v>
                </c:pt>
                <c:pt idx="201">
                  <c:v>1281666777.9300001</c:v>
                </c:pt>
                <c:pt idx="202">
                  <c:v>1299446108.3899999</c:v>
                </c:pt>
                <c:pt idx="203">
                  <c:v>1422064249.0899999</c:v>
                </c:pt>
                <c:pt idx="204">
                  <c:v>1460168005.0999999</c:v>
                </c:pt>
                <c:pt idx="205">
                  <c:v>1453216158.79</c:v>
                </c:pt>
                <c:pt idx="206">
                  <c:v>1573604601.7</c:v>
                </c:pt>
                <c:pt idx="207">
                  <c:v>1507454572.3699999</c:v>
                </c:pt>
                <c:pt idx="208">
                  <c:v>1500490527.8699999</c:v>
                </c:pt>
                <c:pt idx="209">
                  <c:v>1592194612.4000001</c:v>
                </c:pt>
                <c:pt idx="210">
                  <c:v>1810067255.95</c:v>
                </c:pt>
                <c:pt idx="211">
                  <c:v>1817090509.8799999</c:v>
                </c:pt>
                <c:pt idx="212">
                  <c:v>1856903991.3899999</c:v>
                </c:pt>
                <c:pt idx="213">
                  <c:v>1782261098.0699999</c:v>
                </c:pt>
                <c:pt idx="214">
                  <c:v>1689220869.3199999</c:v>
                </c:pt>
                <c:pt idx="215">
                  <c:v>1689220869.3199999</c:v>
                </c:pt>
                <c:pt idx="216">
                  <c:v>1698211851.02</c:v>
                </c:pt>
                <c:pt idx="217">
                  <c:v>1658597129.8499999</c:v>
                </c:pt>
                <c:pt idx="218">
                  <c:v>1620854448.1399999</c:v>
                </c:pt>
                <c:pt idx="219">
                  <c:v>1633933770.95</c:v>
                </c:pt>
                <c:pt idx="220">
                  <c:v>1880149241.8699999</c:v>
                </c:pt>
                <c:pt idx="221">
                  <c:v>1917144048.8299999</c:v>
                </c:pt>
                <c:pt idx="222">
                  <c:v>1983426296.3199999</c:v>
                </c:pt>
                <c:pt idx="223">
                  <c:v>1981268133.2</c:v>
                </c:pt>
                <c:pt idx="224">
                  <c:v>2176836339.4699998</c:v>
                </c:pt>
                <c:pt idx="225">
                  <c:v>2153202364.8299999</c:v>
                </c:pt>
                <c:pt idx="226">
                  <c:v>2219061856.23</c:v>
                </c:pt>
                <c:pt idx="227">
                  <c:v>2259792215.9200001</c:v>
                </c:pt>
                <c:pt idx="228">
                  <c:v>2248695944.0300002</c:v>
                </c:pt>
                <c:pt idx="229">
                  <c:v>2127273056.4100001</c:v>
                </c:pt>
                <c:pt idx="230">
                  <c:v>2237896791.8299999</c:v>
                </c:pt>
                <c:pt idx="231">
                  <c:v>2330552932.0700002</c:v>
                </c:pt>
                <c:pt idx="232">
                  <c:v>2357519802.8299999</c:v>
                </c:pt>
                <c:pt idx="233">
                  <c:v>2371861575.2399998</c:v>
                </c:pt>
                <c:pt idx="234">
                  <c:v>2519763783.0700002</c:v>
                </c:pt>
                <c:pt idx="235">
                  <c:v>2525375736.1500001</c:v>
                </c:pt>
                <c:pt idx="236">
                  <c:v>2571118509.8600001</c:v>
                </c:pt>
                <c:pt idx="237">
                  <c:v>2438726620.3699999</c:v>
                </c:pt>
                <c:pt idx="238">
                  <c:v>2352301064.1599998</c:v>
                </c:pt>
                <c:pt idx="239">
                  <c:v>2359616157.5799999</c:v>
                </c:pt>
                <c:pt idx="240">
                  <c:v>2300017617.52</c:v>
                </c:pt>
                <c:pt idx="241">
                  <c:v>2317739249.0700002</c:v>
                </c:pt>
                <c:pt idx="242">
                  <c:v>2534470435.5900002</c:v>
                </c:pt>
                <c:pt idx="243">
                  <c:v>2502414548.6500001</c:v>
                </c:pt>
                <c:pt idx="244">
                  <c:v>2542955510.8400002</c:v>
                </c:pt>
                <c:pt idx="245">
                  <c:v>2545850211.2399998</c:v>
                </c:pt>
                <c:pt idx="246">
                  <c:v>2545850211.2399998</c:v>
                </c:pt>
                <c:pt idx="247">
                  <c:v>2519356168.1500001</c:v>
                </c:pt>
                <c:pt idx="248">
                  <c:v>2472354548.4699998</c:v>
                </c:pt>
                <c:pt idx="249">
                  <c:v>2532016891.73</c:v>
                </c:pt>
                <c:pt idx="250">
                  <c:v>2463007951.7599998</c:v>
                </c:pt>
                <c:pt idx="251">
                  <c:v>2405393768.75</c:v>
                </c:pt>
                <c:pt idx="252">
                  <c:v>2374211374.5700002</c:v>
                </c:pt>
                <c:pt idx="253">
                  <c:v>2372093072.8600001</c:v>
                </c:pt>
                <c:pt idx="254">
                  <c:v>2433109731.1700001</c:v>
                </c:pt>
                <c:pt idx="255">
                  <c:v>2446933531.5700002</c:v>
                </c:pt>
                <c:pt idx="256">
                  <c:v>2543666238.54</c:v>
                </c:pt>
                <c:pt idx="257">
                  <c:v>2543666238.54</c:v>
                </c:pt>
                <c:pt idx="258">
                  <c:v>2444488610.5700002</c:v>
                </c:pt>
                <c:pt idx="259">
                  <c:v>2589929763.4699998</c:v>
                </c:pt>
                <c:pt idx="260">
                  <c:v>2561249287.9099998</c:v>
                </c:pt>
                <c:pt idx="261">
                  <c:v>2564701673.6100001</c:v>
                </c:pt>
                <c:pt idx="262">
                  <c:v>2636456054.23</c:v>
                </c:pt>
                <c:pt idx="263">
                  <c:v>2689327729.4200001</c:v>
                </c:pt>
                <c:pt idx="264">
                  <c:v>2733344529.48</c:v>
                </c:pt>
                <c:pt idx="265">
                  <c:v>2868176243.0300002</c:v>
                </c:pt>
                <c:pt idx="266">
                  <c:v>3040630078.6799998</c:v>
                </c:pt>
                <c:pt idx="267">
                  <c:v>3048365724.8800001</c:v>
                </c:pt>
                <c:pt idx="268">
                  <c:v>3017193486.5300002</c:v>
                </c:pt>
                <c:pt idx="269">
                  <c:v>3067887127.0999999</c:v>
                </c:pt>
                <c:pt idx="270">
                  <c:v>3100580920.75</c:v>
                </c:pt>
                <c:pt idx="271">
                  <c:v>3070493228.6599998</c:v>
                </c:pt>
                <c:pt idx="272">
                  <c:v>2995388870.0100002</c:v>
                </c:pt>
                <c:pt idx="273">
                  <c:v>3034598350.1799998</c:v>
                </c:pt>
                <c:pt idx="274">
                  <c:v>3181966570.3000002</c:v>
                </c:pt>
                <c:pt idx="275">
                  <c:v>3181966570.3000002</c:v>
                </c:pt>
                <c:pt idx="276">
                  <c:v>3398084345.0100002</c:v>
                </c:pt>
                <c:pt idx="277">
                  <c:v>3621393119.71</c:v>
                </c:pt>
                <c:pt idx="278">
                  <c:v>3485922502.02</c:v>
                </c:pt>
                <c:pt idx="279">
                  <c:v>3668487663.4899998</c:v>
                </c:pt>
                <c:pt idx="280">
                  <c:v>3691096060.4499998</c:v>
                </c:pt>
                <c:pt idx="281">
                  <c:v>3774746908.1700001</c:v>
                </c:pt>
                <c:pt idx="282">
                  <c:v>3810111412.1199999</c:v>
                </c:pt>
                <c:pt idx="283">
                  <c:v>3784503928.46</c:v>
                </c:pt>
                <c:pt idx="284">
                  <c:v>3641889040.5700002</c:v>
                </c:pt>
                <c:pt idx="285">
                  <c:v>3661886745.2799993</c:v>
                </c:pt>
                <c:pt idx="286">
                  <c:v>3736836089.5500002</c:v>
                </c:pt>
                <c:pt idx="287">
                  <c:v>3768700257.73</c:v>
                </c:pt>
                <c:pt idx="288">
                  <c:v>3881834592.9099998</c:v>
                </c:pt>
                <c:pt idx="289">
                  <c:v>3790628209.6199999</c:v>
                </c:pt>
                <c:pt idx="290">
                  <c:v>3680878952.3299999</c:v>
                </c:pt>
                <c:pt idx="291">
                  <c:v>3575028015.54</c:v>
                </c:pt>
                <c:pt idx="292">
                  <c:v>3573537210.27</c:v>
                </c:pt>
                <c:pt idx="293">
                  <c:v>3574698874.6999998</c:v>
                </c:pt>
                <c:pt idx="294">
                  <c:v>3565796655.8899999</c:v>
                </c:pt>
                <c:pt idx="295">
                  <c:v>3583288439.77</c:v>
                </c:pt>
                <c:pt idx="296">
                  <c:v>3519344054.4699998</c:v>
                </c:pt>
                <c:pt idx="297">
                  <c:v>3313711265.3000002</c:v>
                </c:pt>
                <c:pt idx="298">
                  <c:v>3335931167.2199998</c:v>
                </c:pt>
                <c:pt idx="299">
                  <c:v>3205844826.0500002</c:v>
                </c:pt>
                <c:pt idx="300">
                  <c:v>3152229498.5599999</c:v>
                </c:pt>
                <c:pt idx="301">
                  <c:v>3379058973.9299998</c:v>
                </c:pt>
                <c:pt idx="302">
                  <c:v>3449053993.1399999</c:v>
                </c:pt>
                <c:pt idx="303">
                  <c:v>3303089655.9000001</c:v>
                </c:pt>
                <c:pt idx="304">
                  <c:v>3310921075.4200001</c:v>
                </c:pt>
                <c:pt idx="305">
                  <c:v>3301170546.6999998</c:v>
                </c:pt>
                <c:pt idx="306">
                  <c:v>3142166580.0900002</c:v>
                </c:pt>
                <c:pt idx="307">
                  <c:v>2872333527.54</c:v>
                </c:pt>
                <c:pt idx="308">
                  <c:v>2819674526.3800001</c:v>
                </c:pt>
                <c:pt idx="309">
                  <c:v>2883632313.4099998</c:v>
                </c:pt>
                <c:pt idx="310">
                  <c:v>3060890075.8600001</c:v>
                </c:pt>
                <c:pt idx="311">
                  <c:v>3068399105.5100002</c:v>
                </c:pt>
                <c:pt idx="312">
                  <c:v>3086254579.9200001</c:v>
                </c:pt>
                <c:pt idx="313">
                  <c:v>3187700655.4099998</c:v>
                </c:pt>
                <c:pt idx="314">
                  <c:v>3246414553.54</c:v>
                </c:pt>
                <c:pt idx="315">
                  <c:v>3220160157.4499998</c:v>
                </c:pt>
                <c:pt idx="316">
                  <c:v>3262323142.3400002</c:v>
                </c:pt>
                <c:pt idx="317">
                  <c:v>3293774930.8899999</c:v>
                </c:pt>
                <c:pt idx="318">
                  <c:v>3371801033.0300002</c:v>
                </c:pt>
                <c:pt idx="319">
                  <c:v>3341243677.8299999</c:v>
                </c:pt>
                <c:pt idx="320">
                  <c:v>3324356033.5</c:v>
                </c:pt>
                <c:pt idx="321">
                  <c:v>3232212770.1999998</c:v>
                </c:pt>
                <c:pt idx="322">
                  <c:v>3286253961.9499998</c:v>
                </c:pt>
                <c:pt idx="323">
                  <c:v>3152762013.1500001</c:v>
                </c:pt>
                <c:pt idx="324">
                  <c:v>3028792277.8499999</c:v>
                </c:pt>
                <c:pt idx="325">
                  <c:v>3036964052.9499998</c:v>
                </c:pt>
                <c:pt idx="326">
                  <c:v>3001174230.73</c:v>
                </c:pt>
                <c:pt idx="327">
                  <c:v>2902805850.1100001</c:v>
                </c:pt>
                <c:pt idx="328">
                  <c:v>2888007955.4000001</c:v>
                </c:pt>
                <c:pt idx="329">
                  <c:v>2942996995.27</c:v>
                </c:pt>
                <c:pt idx="330">
                  <c:v>3179469780.8099999</c:v>
                </c:pt>
                <c:pt idx="331">
                  <c:v>3136885932.6700001</c:v>
                </c:pt>
                <c:pt idx="332">
                  <c:v>3228836858.8800001</c:v>
                </c:pt>
                <c:pt idx="333">
                  <c:v>3288214640.5700002</c:v>
                </c:pt>
                <c:pt idx="334">
                  <c:v>3326210129.29</c:v>
                </c:pt>
                <c:pt idx="335">
                  <c:v>3388297438.5799999</c:v>
                </c:pt>
                <c:pt idx="336">
                  <c:v>3486958489.0900002</c:v>
                </c:pt>
                <c:pt idx="337">
                  <c:v>3502483490.73</c:v>
                </c:pt>
                <c:pt idx="338">
                  <c:v>3468713972.6599998</c:v>
                </c:pt>
                <c:pt idx="339">
                  <c:v>3468713972.6599998</c:v>
                </c:pt>
                <c:pt idx="340">
                  <c:v>3496672124.9000001</c:v>
                </c:pt>
                <c:pt idx="341">
                  <c:v>3506315364.5100002</c:v>
                </c:pt>
                <c:pt idx="342">
                  <c:v>3370031014.5500002</c:v>
                </c:pt>
                <c:pt idx="343">
                  <c:v>3438287907.1100001</c:v>
                </c:pt>
                <c:pt idx="344">
                  <c:v>3305197287.8200002</c:v>
                </c:pt>
                <c:pt idx="345">
                  <c:v>3306527578.2399998</c:v>
                </c:pt>
                <c:pt idx="346">
                  <c:v>3444083479.6999998</c:v>
                </c:pt>
                <c:pt idx="347">
                  <c:v>3459230452.4699998</c:v>
                </c:pt>
                <c:pt idx="348">
                  <c:v>3476967420.6500001</c:v>
                </c:pt>
                <c:pt idx="349">
                  <c:v>3499430627.4099998</c:v>
                </c:pt>
                <c:pt idx="350">
                  <c:v>3499430627.4099998</c:v>
                </c:pt>
                <c:pt idx="351">
                  <c:v>3475850565.5799999</c:v>
                </c:pt>
                <c:pt idx="352">
                  <c:v>3478815414.3400002</c:v>
                </c:pt>
                <c:pt idx="353">
                  <c:v>3443972343.73</c:v>
                </c:pt>
                <c:pt idx="354">
                  <c:v>3443795665.6900001</c:v>
                </c:pt>
                <c:pt idx="355">
                  <c:v>3432075004</c:v>
                </c:pt>
                <c:pt idx="356">
                  <c:v>3646505833.4099998</c:v>
                </c:pt>
                <c:pt idx="357">
                  <c:v>3638352187.3600001</c:v>
                </c:pt>
                <c:pt idx="358">
                  <c:v>3730056921.02</c:v>
                </c:pt>
                <c:pt idx="359">
                  <c:v>3753007493.21</c:v>
                </c:pt>
                <c:pt idx="360">
                  <c:v>3747947044.5599999</c:v>
                </c:pt>
                <c:pt idx="361">
                  <c:v>3801459288.79</c:v>
                </c:pt>
                <c:pt idx="362">
                  <c:v>3676807789.5500002</c:v>
                </c:pt>
                <c:pt idx="363">
                  <c:v>3832781797.9000001</c:v>
                </c:pt>
                <c:pt idx="364">
                  <c:v>3639780209.5300002</c:v>
                </c:pt>
                <c:pt idx="365">
                  <c:v>3530464650.9200001</c:v>
                </c:pt>
                <c:pt idx="366">
                  <c:v>3803113113.1199999</c:v>
                </c:pt>
                <c:pt idx="367">
                  <c:v>3820987562.4099998</c:v>
                </c:pt>
                <c:pt idx="368">
                  <c:v>3857018918.8499999</c:v>
                </c:pt>
                <c:pt idx="369">
                  <c:v>3928232525.9000001</c:v>
                </c:pt>
                <c:pt idx="370">
                  <c:v>3941668994</c:v>
                </c:pt>
                <c:pt idx="371">
                  <c:v>3941423432.1900001</c:v>
                </c:pt>
                <c:pt idx="372">
                  <c:v>3840761443.21</c:v>
                </c:pt>
                <c:pt idx="373">
                  <c:v>3748329369.21</c:v>
                </c:pt>
                <c:pt idx="374">
                  <c:v>3731035132.5799999</c:v>
                </c:pt>
                <c:pt idx="375">
                  <c:v>3733655635.0500002</c:v>
                </c:pt>
                <c:pt idx="376">
                  <c:v>3750282511.3800001</c:v>
                </c:pt>
                <c:pt idx="377">
                  <c:v>3787283180.0500002</c:v>
                </c:pt>
                <c:pt idx="378">
                  <c:v>3755546615.5999999</c:v>
                </c:pt>
                <c:pt idx="379">
                  <c:v>3605155336.1999998</c:v>
                </c:pt>
              </c:numCache>
            </c:numRef>
          </c:val>
        </c:ser>
        <c:ser>
          <c:idx val="2"/>
          <c:order val="2"/>
          <c:tx>
            <c:strRef>
              <c:f>Sheet1!$D$1</c:f>
              <c:strCache>
                <c:ptCount val="1"/>
                <c:pt idx="0">
                  <c:v>1.3倍价格组合</c:v>
                </c:pt>
              </c:strCache>
            </c:strRef>
          </c:tx>
          <c:spPr>
            <a:ln w="12700"/>
          </c:spPr>
          <c:marker>
            <c:symbol val="none"/>
          </c:marker>
          <c:cat>
            <c:strRef>
              <c:f>Sheet1!$A$2:$A$381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Sheet1!$D$2:$D$381</c:f>
              <c:numCache>
                <c:formatCode>General</c:formatCode>
                <c:ptCount val="380"/>
                <c:pt idx="0">
                  <c:v>1107219140.1099999</c:v>
                </c:pt>
                <c:pt idx="1">
                  <c:v>1111494758.7</c:v>
                </c:pt>
                <c:pt idx="2">
                  <c:v>1104598585.6699996</c:v>
                </c:pt>
                <c:pt idx="3">
                  <c:v>1085989675.3599999</c:v>
                </c:pt>
                <c:pt idx="4">
                  <c:v>1087020584.77</c:v>
                </c:pt>
                <c:pt idx="5">
                  <c:v>1073439802.1700004</c:v>
                </c:pt>
                <c:pt idx="6">
                  <c:v>1075241769.49</c:v>
                </c:pt>
                <c:pt idx="7">
                  <c:v>1072725089.6</c:v>
                </c:pt>
                <c:pt idx="8">
                  <c:v>1060919489.3599988</c:v>
                </c:pt>
                <c:pt idx="9">
                  <c:v>1053447574.9400001</c:v>
                </c:pt>
                <c:pt idx="10">
                  <c:v>1040017911.48</c:v>
                </c:pt>
                <c:pt idx="11">
                  <c:v>1056390094.42</c:v>
                </c:pt>
                <c:pt idx="12">
                  <c:v>1047702358.3499988</c:v>
                </c:pt>
                <c:pt idx="13">
                  <c:v>1054007498.91</c:v>
                </c:pt>
                <c:pt idx="14">
                  <c:v>1044779812.42</c:v>
                </c:pt>
                <c:pt idx="15">
                  <c:v>1050869261.26</c:v>
                </c:pt>
                <c:pt idx="16">
                  <c:v>1061709280.99</c:v>
                </c:pt>
                <c:pt idx="17">
                  <c:v>1069551617.5700004</c:v>
                </c:pt>
                <c:pt idx="18">
                  <c:v>1072723478.1</c:v>
                </c:pt>
                <c:pt idx="19">
                  <c:v>1071033835.2700011</c:v>
                </c:pt>
                <c:pt idx="20">
                  <c:v>1253817062.26</c:v>
                </c:pt>
                <c:pt idx="21">
                  <c:v>1260248058.25</c:v>
                </c:pt>
                <c:pt idx="22">
                  <c:v>1267932707.48</c:v>
                </c:pt>
                <c:pt idx="23">
                  <c:v>1255900180.6699996</c:v>
                </c:pt>
                <c:pt idx="24">
                  <c:v>1262838556.98</c:v>
                </c:pt>
                <c:pt idx="25">
                  <c:v>1270782611.3299999</c:v>
                </c:pt>
                <c:pt idx="26">
                  <c:v>1276394084.8899999</c:v>
                </c:pt>
                <c:pt idx="27">
                  <c:v>1155161003.5699999</c:v>
                </c:pt>
                <c:pt idx="28">
                  <c:v>1169978785.4000001</c:v>
                </c:pt>
                <c:pt idx="29">
                  <c:v>1187315230.76</c:v>
                </c:pt>
                <c:pt idx="30">
                  <c:v>1171444028.5999999</c:v>
                </c:pt>
                <c:pt idx="31">
                  <c:v>1152273175.0599999</c:v>
                </c:pt>
                <c:pt idx="32">
                  <c:v>1145998463.5999999</c:v>
                </c:pt>
                <c:pt idx="33">
                  <c:v>1147161254.7</c:v>
                </c:pt>
                <c:pt idx="34">
                  <c:v>1158837572.1299999</c:v>
                </c:pt>
                <c:pt idx="35">
                  <c:v>1157073746.0699999</c:v>
                </c:pt>
                <c:pt idx="36">
                  <c:v>1148721928.6799996</c:v>
                </c:pt>
                <c:pt idx="37">
                  <c:v>1152811016.6599996</c:v>
                </c:pt>
                <c:pt idx="38">
                  <c:v>1140983912.72</c:v>
                </c:pt>
                <c:pt idx="39">
                  <c:v>1148121650.3199999</c:v>
                </c:pt>
                <c:pt idx="40">
                  <c:v>1317349751.49</c:v>
                </c:pt>
                <c:pt idx="41">
                  <c:v>1304917534.8399999</c:v>
                </c:pt>
                <c:pt idx="42">
                  <c:v>1301742175.8699999</c:v>
                </c:pt>
                <c:pt idx="43">
                  <c:v>1285197722.1899996</c:v>
                </c:pt>
                <c:pt idx="44">
                  <c:v>1293403227.47</c:v>
                </c:pt>
                <c:pt idx="45">
                  <c:v>1269189670.6599996</c:v>
                </c:pt>
                <c:pt idx="46">
                  <c:v>1268696834.3799999</c:v>
                </c:pt>
                <c:pt idx="47">
                  <c:v>1263897454.1299999</c:v>
                </c:pt>
                <c:pt idx="48">
                  <c:v>1249990005.3899999</c:v>
                </c:pt>
                <c:pt idx="49">
                  <c:v>920321597.81999898</c:v>
                </c:pt>
                <c:pt idx="50">
                  <c:v>942671854.16999996</c:v>
                </c:pt>
                <c:pt idx="51">
                  <c:v>955690655.23000002</c:v>
                </c:pt>
                <c:pt idx="52">
                  <c:v>959548787.51999998</c:v>
                </c:pt>
                <c:pt idx="53">
                  <c:v>942103149.44000006</c:v>
                </c:pt>
                <c:pt idx="54">
                  <c:v>856829999.73000002</c:v>
                </c:pt>
                <c:pt idx="55">
                  <c:v>854653661.37</c:v>
                </c:pt>
                <c:pt idx="56">
                  <c:v>933653712.90999997</c:v>
                </c:pt>
                <c:pt idx="57">
                  <c:v>890230220.22000003</c:v>
                </c:pt>
                <c:pt idx="58">
                  <c:v>888374253.21000004</c:v>
                </c:pt>
                <c:pt idx="59">
                  <c:v>869739558.67999995</c:v>
                </c:pt>
                <c:pt idx="60">
                  <c:v>856912353.25</c:v>
                </c:pt>
                <c:pt idx="61">
                  <c:v>856912353.25</c:v>
                </c:pt>
                <c:pt idx="62">
                  <c:v>860121596.70000005</c:v>
                </c:pt>
                <c:pt idx="63">
                  <c:v>888440748.00999999</c:v>
                </c:pt>
                <c:pt idx="64">
                  <c:v>844209623.63999999</c:v>
                </c:pt>
                <c:pt idx="65">
                  <c:v>822958685.08000004</c:v>
                </c:pt>
                <c:pt idx="66">
                  <c:v>814150403.32999897</c:v>
                </c:pt>
                <c:pt idx="67">
                  <c:v>762796041.01999998</c:v>
                </c:pt>
                <c:pt idx="68">
                  <c:v>723471106.38</c:v>
                </c:pt>
                <c:pt idx="69">
                  <c:v>708047149.13</c:v>
                </c:pt>
                <c:pt idx="70">
                  <c:v>695349376.12</c:v>
                </c:pt>
                <c:pt idx="71">
                  <c:v>673349248</c:v>
                </c:pt>
                <c:pt idx="72">
                  <c:v>651732059.12</c:v>
                </c:pt>
                <c:pt idx="73">
                  <c:v>645010517.84999883</c:v>
                </c:pt>
                <c:pt idx="74">
                  <c:v>600999007.65999997</c:v>
                </c:pt>
                <c:pt idx="75">
                  <c:v>604690753.92999899</c:v>
                </c:pt>
                <c:pt idx="76">
                  <c:v>622779531.98000002</c:v>
                </c:pt>
                <c:pt idx="77">
                  <c:v>692023346.07000005</c:v>
                </c:pt>
                <c:pt idx="78">
                  <c:v>768211594.15999997</c:v>
                </c:pt>
                <c:pt idx="79">
                  <c:v>758684654.52999997</c:v>
                </c:pt>
                <c:pt idx="80">
                  <c:v>800749632.12</c:v>
                </c:pt>
                <c:pt idx="81">
                  <c:v>822378977.76999998</c:v>
                </c:pt>
                <c:pt idx="82">
                  <c:v>828545778.40999997</c:v>
                </c:pt>
                <c:pt idx="83">
                  <c:v>749953253.01999998</c:v>
                </c:pt>
                <c:pt idx="84">
                  <c:v>705325410.63</c:v>
                </c:pt>
                <c:pt idx="85">
                  <c:v>687037764.90999997</c:v>
                </c:pt>
                <c:pt idx="86">
                  <c:v>663636265.34999883</c:v>
                </c:pt>
                <c:pt idx="87">
                  <c:v>609243386.03999996</c:v>
                </c:pt>
                <c:pt idx="88">
                  <c:v>607589515.45999897</c:v>
                </c:pt>
                <c:pt idx="89">
                  <c:v>598482954.38999999</c:v>
                </c:pt>
                <c:pt idx="90">
                  <c:v>596319857.24000001</c:v>
                </c:pt>
                <c:pt idx="91">
                  <c:v>590230648.13</c:v>
                </c:pt>
                <c:pt idx="92">
                  <c:v>551664263.97000003</c:v>
                </c:pt>
                <c:pt idx="93">
                  <c:v>551664263.97000003</c:v>
                </c:pt>
                <c:pt idx="94">
                  <c:v>551664263.97000003</c:v>
                </c:pt>
                <c:pt idx="95">
                  <c:v>551664263.97000003</c:v>
                </c:pt>
                <c:pt idx="96">
                  <c:v>551664263.97000003</c:v>
                </c:pt>
                <c:pt idx="97">
                  <c:v>551664263.97000003</c:v>
                </c:pt>
                <c:pt idx="98">
                  <c:v>550824257.67999995</c:v>
                </c:pt>
                <c:pt idx="99">
                  <c:v>566956830.44000006</c:v>
                </c:pt>
                <c:pt idx="100">
                  <c:v>551121886.38</c:v>
                </c:pt>
                <c:pt idx="101">
                  <c:v>576187135.67999995</c:v>
                </c:pt>
                <c:pt idx="102">
                  <c:v>563069443.79999995</c:v>
                </c:pt>
                <c:pt idx="103">
                  <c:v>562515541.66999996</c:v>
                </c:pt>
                <c:pt idx="104">
                  <c:v>538169468.81999898</c:v>
                </c:pt>
                <c:pt idx="105">
                  <c:v>548289651.38</c:v>
                </c:pt>
                <c:pt idx="106">
                  <c:v>528334399.69999999</c:v>
                </c:pt>
                <c:pt idx="107">
                  <c:v>529268286.88</c:v>
                </c:pt>
                <c:pt idx="108">
                  <c:v>562529572.98000002</c:v>
                </c:pt>
                <c:pt idx="109">
                  <c:v>567098879.75</c:v>
                </c:pt>
                <c:pt idx="110">
                  <c:v>572851124.79999995</c:v>
                </c:pt>
                <c:pt idx="111">
                  <c:v>609593443.03999996</c:v>
                </c:pt>
                <c:pt idx="112">
                  <c:v>609593443.03999996</c:v>
                </c:pt>
                <c:pt idx="113">
                  <c:v>609593443.03999996</c:v>
                </c:pt>
                <c:pt idx="114">
                  <c:v>609593443.03999996</c:v>
                </c:pt>
                <c:pt idx="115">
                  <c:v>609593443.03999996</c:v>
                </c:pt>
                <c:pt idx="116">
                  <c:v>609593443.03999996</c:v>
                </c:pt>
                <c:pt idx="117">
                  <c:v>609593443.03999996</c:v>
                </c:pt>
                <c:pt idx="118">
                  <c:v>609593443.03999996</c:v>
                </c:pt>
                <c:pt idx="119">
                  <c:v>609593443.03999996</c:v>
                </c:pt>
                <c:pt idx="120">
                  <c:v>711859030.89999998</c:v>
                </c:pt>
                <c:pt idx="121">
                  <c:v>713987393.12</c:v>
                </c:pt>
                <c:pt idx="122">
                  <c:v>714110363.00999999</c:v>
                </c:pt>
                <c:pt idx="123">
                  <c:v>721989915.53999996</c:v>
                </c:pt>
                <c:pt idx="124">
                  <c:v>725614129.23000002</c:v>
                </c:pt>
                <c:pt idx="125">
                  <c:v>757531128.30999899</c:v>
                </c:pt>
                <c:pt idx="126">
                  <c:v>767823800.02999997</c:v>
                </c:pt>
                <c:pt idx="127">
                  <c:v>780277388.41999996</c:v>
                </c:pt>
                <c:pt idx="128">
                  <c:v>798528302.00999999</c:v>
                </c:pt>
                <c:pt idx="129">
                  <c:v>796222551.14999998</c:v>
                </c:pt>
                <c:pt idx="130">
                  <c:v>795807887.29999995</c:v>
                </c:pt>
                <c:pt idx="131">
                  <c:v>786632642.29999995</c:v>
                </c:pt>
                <c:pt idx="132">
                  <c:v>760513523.34999883</c:v>
                </c:pt>
                <c:pt idx="133">
                  <c:v>764592483.88999999</c:v>
                </c:pt>
                <c:pt idx="134">
                  <c:v>781422892.85999882</c:v>
                </c:pt>
                <c:pt idx="135">
                  <c:v>780407030.29000044</c:v>
                </c:pt>
                <c:pt idx="136">
                  <c:v>803740225.67999995</c:v>
                </c:pt>
                <c:pt idx="137">
                  <c:v>802863721.99000001</c:v>
                </c:pt>
                <c:pt idx="138">
                  <c:v>796946962.49000001</c:v>
                </c:pt>
                <c:pt idx="139">
                  <c:v>790584326.87</c:v>
                </c:pt>
                <c:pt idx="140">
                  <c:v>775369067.14999998</c:v>
                </c:pt>
                <c:pt idx="141">
                  <c:v>764236004</c:v>
                </c:pt>
                <c:pt idx="142">
                  <c:v>764634821.57000005</c:v>
                </c:pt>
                <c:pt idx="143">
                  <c:v>761699354.42999899</c:v>
                </c:pt>
                <c:pt idx="144">
                  <c:v>749734717.45999897</c:v>
                </c:pt>
                <c:pt idx="145">
                  <c:v>739693980.73000002</c:v>
                </c:pt>
                <c:pt idx="146">
                  <c:v>761973534.00999999</c:v>
                </c:pt>
                <c:pt idx="147">
                  <c:v>797465075.04999936</c:v>
                </c:pt>
                <c:pt idx="148">
                  <c:v>787078533.64999998</c:v>
                </c:pt>
                <c:pt idx="149">
                  <c:v>789955863.88</c:v>
                </c:pt>
                <c:pt idx="150">
                  <c:v>806197324.41999996</c:v>
                </c:pt>
                <c:pt idx="151">
                  <c:v>808412088.31999898</c:v>
                </c:pt>
                <c:pt idx="152">
                  <c:v>802143783.60000002</c:v>
                </c:pt>
                <c:pt idx="153">
                  <c:v>820242561.29999995</c:v>
                </c:pt>
                <c:pt idx="154">
                  <c:v>827878795.63999999</c:v>
                </c:pt>
                <c:pt idx="155">
                  <c:v>827878795.63999999</c:v>
                </c:pt>
                <c:pt idx="156">
                  <c:v>843253871.85999882</c:v>
                </c:pt>
                <c:pt idx="157">
                  <c:v>843635742.23000002</c:v>
                </c:pt>
                <c:pt idx="158">
                  <c:v>835948838.14999998</c:v>
                </c:pt>
                <c:pt idx="159">
                  <c:v>855282531.97000003</c:v>
                </c:pt>
                <c:pt idx="160">
                  <c:v>795701049.55999899</c:v>
                </c:pt>
                <c:pt idx="161">
                  <c:v>790921753.30999899</c:v>
                </c:pt>
                <c:pt idx="162">
                  <c:v>801902408.14999998</c:v>
                </c:pt>
                <c:pt idx="163">
                  <c:v>810190524.52999997</c:v>
                </c:pt>
                <c:pt idx="164">
                  <c:v>815098118.79999995</c:v>
                </c:pt>
                <c:pt idx="165">
                  <c:v>838122045.31999898</c:v>
                </c:pt>
                <c:pt idx="166">
                  <c:v>872580792.26999998</c:v>
                </c:pt>
                <c:pt idx="167">
                  <c:v>877607649.99000001</c:v>
                </c:pt>
                <c:pt idx="168">
                  <c:v>861243670.13999999</c:v>
                </c:pt>
                <c:pt idx="169">
                  <c:v>839668285.94999897</c:v>
                </c:pt>
                <c:pt idx="170">
                  <c:v>862331221.70000005</c:v>
                </c:pt>
                <c:pt idx="171">
                  <c:v>883795725.39999998</c:v>
                </c:pt>
                <c:pt idx="172">
                  <c:v>867921772.65999997</c:v>
                </c:pt>
                <c:pt idx="173">
                  <c:v>821983951.24000001</c:v>
                </c:pt>
                <c:pt idx="174">
                  <c:v>830458942.11000001</c:v>
                </c:pt>
                <c:pt idx="175">
                  <c:v>844114329.39999998</c:v>
                </c:pt>
                <c:pt idx="176">
                  <c:v>860139703.42999899</c:v>
                </c:pt>
                <c:pt idx="177">
                  <c:v>824898107.25</c:v>
                </c:pt>
                <c:pt idx="178">
                  <c:v>818175628.29000044</c:v>
                </c:pt>
                <c:pt idx="179">
                  <c:v>788871974.19000041</c:v>
                </c:pt>
                <c:pt idx="180">
                  <c:v>784224581.41999996</c:v>
                </c:pt>
                <c:pt idx="181">
                  <c:v>796789201.67999995</c:v>
                </c:pt>
                <c:pt idx="182">
                  <c:v>798421137.40999997</c:v>
                </c:pt>
                <c:pt idx="183">
                  <c:v>843253915.19000041</c:v>
                </c:pt>
                <c:pt idx="184">
                  <c:v>845943537.00999999</c:v>
                </c:pt>
                <c:pt idx="185">
                  <c:v>846914040.59000003</c:v>
                </c:pt>
                <c:pt idx="186">
                  <c:v>820070296.94000006</c:v>
                </c:pt>
                <c:pt idx="187">
                  <c:v>837982089.12</c:v>
                </c:pt>
                <c:pt idx="188">
                  <c:v>831596598.13999999</c:v>
                </c:pt>
                <c:pt idx="189">
                  <c:v>831610442.21000004</c:v>
                </c:pt>
                <c:pt idx="190">
                  <c:v>828792799.25</c:v>
                </c:pt>
                <c:pt idx="191">
                  <c:v>832934897.92999899</c:v>
                </c:pt>
                <c:pt idx="192">
                  <c:v>862459741.16999996</c:v>
                </c:pt>
                <c:pt idx="193">
                  <c:v>887642848.15999997</c:v>
                </c:pt>
                <c:pt idx="194">
                  <c:v>933112178.80999899</c:v>
                </c:pt>
                <c:pt idx="195">
                  <c:v>944946155.14999998</c:v>
                </c:pt>
                <c:pt idx="196">
                  <c:v>950316711.01999998</c:v>
                </c:pt>
                <c:pt idx="197">
                  <c:v>958065957.40999997</c:v>
                </c:pt>
                <c:pt idx="198">
                  <c:v>958888333.80999899</c:v>
                </c:pt>
                <c:pt idx="199">
                  <c:v>968507151.54999936</c:v>
                </c:pt>
                <c:pt idx="200">
                  <c:v>959145494.94000006</c:v>
                </c:pt>
                <c:pt idx="201">
                  <c:v>940795528.50999999</c:v>
                </c:pt>
                <c:pt idx="202">
                  <c:v>952090889.31999898</c:v>
                </c:pt>
                <c:pt idx="203">
                  <c:v>1018855033.51</c:v>
                </c:pt>
                <c:pt idx="204">
                  <c:v>1041138474.7800004</c:v>
                </c:pt>
                <c:pt idx="205">
                  <c:v>1037970955.949999</c:v>
                </c:pt>
                <c:pt idx="206">
                  <c:v>1096055959.3699999</c:v>
                </c:pt>
                <c:pt idx="207">
                  <c:v>1054323447.03</c:v>
                </c:pt>
                <c:pt idx="208">
                  <c:v>1052593042.38</c:v>
                </c:pt>
                <c:pt idx="209">
                  <c:v>1107577457.6899996</c:v>
                </c:pt>
                <c:pt idx="210">
                  <c:v>1226873322.3899999</c:v>
                </c:pt>
                <c:pt idx="211">
                  <c:v>1226559585.0899999</c:v>
                </c:pt>
                <c:pt idx="212">
                  <c:v>1244580363.9100001</c:v>
                </c:pt>
                <c:pt idx="213">
                  <c:v>1203011470.23</c:v>
                </c:pt>
                <c:pt idx="214">
                  <c:v>1151664959.9100001</c:v>
                </c:pt>
                <c:pt idx="215">
                  <c:v>1151664959.9100001</c:v>
                </c:pt>
                <c:pt idx="216">
                  <c:v>1159931834.1699996</c:v>
                </c:pt>
                <c:pt idx="217">
                  <c:v>1144064376.8399999</c:v>
                </c:pt>
                <c:pt idx="218">
                  <c:v>1124105922.8699999</c:v>
                </c:pt>
                <c:pt idx="219">
                  <c:v>1134974934.4300001</c:v>
                </c:pt>
                <c:pt idx="220">
                  <c:v>1204896211.96</c:v>
                </c:pt>
                <c:pt idx="221">
                  <c:v>1231161708.6899996</c:v>
                </c:pt>
                <c:pt idx="222">
                  <c:v>1268916329.8699999</c:v>
                </c:pt>
                <c:pt idx="223">
                  <c:v>1265434144.6099999</c:v>
                </c:pt>
                <c:pt idx="224">
                  <c:v>1364915199.47</c:v>
                </c:pt>
                <c:pt idx="225">
                  <c:v>1350235061.49</c:v>
                </c:pt>
                <c:pt idx="226">
                  <c:v>1389093753.1899996</c:v>
                </c:pt>
                <c:pt idx="227">
                  <c:v>1425131541.9400001</c:v>
                </c:pt>
                <c:pt idx="228">
                  <c:v>1426178801.0799999</c:v>
                </c:pt>
                <c:pt idx="229">
                  <c:v>1359437475.1299999</c:v>
                </c:pt>
                <c:pt idx="230">
                  <c:v>1431633663.8699999</c:v>
                </c:pt>
                <c:pt idx="231">
                  <c:v>1483327443.9200001</c:v>
                </c:pt>
                <c:pt idx="232">
                  <c:v>1494909050.54</c:v>
                </c:pt>
                <c:pt idx="233">
                  <c:v>1500126055</c:v>
                </c:pt>
                <c:pt idx="234">
                  <c:v>1580312871.6599996</c:v>
                </c:pt>
                <c:pt idx="235">
                  <c:v>1580670458.45</c:v>
                </c:pt>
                <c:pt idx="236">
                  <c:v>1613596489.01</c:v>
                </c:pt>
                <c:pt idx="237">
                  <c:v>1552597116.23</c:v>
                </c:pt>
                <c:pt idx="238">
                  <c:v>1501653773.8199999</c:v>
                </c:pt>
                <c:pt idx="239">
                  <c:v>1502802851.0799999</c:v>
                </c:pt>
                <c:pt idx="240">
                  <c:v>1474260692.55</c:v>
                </c:pt>
                <c:pt idx="241">
                  <c:v>1485511453.8199999</c:v>
                </c:pt>
                <c:pt idx="242">
                  <c:v>1578801986.76</c:v>
                </c:pt>
                <c:pt idx="243">
                  <c:v>1563655713.4300001</c:v>
                </c:pt>
                <c:pt idx="244">
                  <c:v>1581622260.0699999</c:v>
                </c:pt>
                <c:pt idx="245">
                  <c:v>1594927272.3199999</c:v>
                </c:pt>
                <c:pt idx="246">
                  <c:v>1597997288.1699996</c:v>
                </c:pt>
                <c:pt idx="247">
                  <c:v>1584670262.4300001</c:v>
                </c:pt>
                <c:pt idx="248">
                  <c:v>1568465221.4200001</c:v>
                </c:pt>
                <c:pt idx="249">
                  <c:v>1591688579.8099999</c:v>
                </c:pt>
                <c:pt idx="250">
                  <c:v>1561403802.7</c:v>
                </c:pt>
                <c:pt idx="251">
                  <c:v>1534158462.8599999</c:v>
                </c:pt>
                <c:pt idx="252">
                  <c:v>1521614373.55</c:v>
                </c:pt>
                <c:pt idx="253">
                  <c:v>1523282796.1199999</c:v>
                </c:pt>
                <c:pt idx="254">
                  <c:v>1545079734.1599996</c:v>
                </c:pt>
                <c:pt idx="255">
                  <c:v>1550266780.3899999</c:v>
                </c:pt>
                <c:pt idx="256">
                  <c:v>1589424885.4000001</c:v>
                </c:pt>
                <c:pt idx="257">
                  <c:v>1589424885.4000001</c:v>
                </c:pt>
                <c:pt idx="258">
                  <c:v>1548777711.0699999</c:v>
                </c:pt>
                <c:pt idx="259">
                  <c:v>1605840950.9000001</c:v>
                </c:pt>
                <c:pt idx="260">
                  <c:v>1599185184.8299999</c:v>
                </c:pt>
                <c:pt idx="261">
                  <c:v>1604266615.5999999</c:v>
                </c:pt>
                <c:pt idx="262">
                  <c:v>1639833568.9000001</c:v>
                </c:pt>
                <c:pt idx="263">
                  <c:v>1647012887.9000001</c:v>
                </c:pt>
                <c:pt idx="264">
                  <c:v>1680775640.9000001</c:v>
                </c:pt>
                <c:pt idx="265">
                  <c:v>1783292131.6599996</c:v>
                </c:pt>
                <c:pt idx="266">
                  <c:v>1910227334.3299999</c:v>
                </c:pt>
                <c:pt idx="267">
                  <c:v>1912412065.76</c:v>
                </c:pt>
                <c:pt idx="268">
                  <c:v>1908898257.23</c:v>
                </c:pt>
                <c:pt idx="269">
                  <c:v>1910866703.1699996</c:v>
                </c:pt>
                <c:pt idx="270">
                  <c:v>1930184865.0699999</c:v>
                </c:pt>
                <c:pt idx="271">
                  <c:v>1905117846.4100001</c:v>
                </c:pt>
                <c:pt idx="272">
                  <c:v>1893468307.6599996</c:v>
                </c:pt>
                <c:pt idx="273">
                  <c:v>1898189439.73</c:v>
                </c:pt>
                <c:pt idx="274">
                  <c:v>2003978124.29</c:v>
                </c:pt>
                <c:pt idx="275">
                  <c:v>2003978124.29</c:v>
                </c:pt>
                <c:pt idx="276">
                  <c:v>2169982926.5500002</c:v>
                </c:pt>
                <c:pt idx="277">
                  <c:v>2350943145.6700001</c:v>
                </c:pt>
                <c:pt idx="278">
                  <c:v>2247050470.3400002</c:v>
                </c:pt>
                <c:pt idx="279">
                  <c:v>2341665270.02</c:v>
                </c:pt>
                <c:pt idx="280">
                  <c:v>2345568550.0599999</c:v>
                </c:pt>
                <c:pt idx="281">
                  <c:v>2408243720.3499999</c:v>
                </c:pt>
                <c:pt idx="282">
                  <c:v>2422708986.79</c:v>
                </c:pt>
                <c:pt idx="283">
                  <c:v>2377690812.4400001</c:v>
                </c:pt>
                <c:pt idx="284">
                  <c:v>2255187648.48</c:v>
                </c:pt>
                <c:pt idx="285">
                  <c:v>2271364914.0500002</c:v>
                </c:pt>
                <c:pt idx="286">
                  <c:v>2325952710.0300002</c:v>
                </c:pt>
                <c:pt idx="287">
                  <c:v>2359808295.3400002</c:v>
                </c:pt>
                <c:pt idx="288">
                  <c:v>2430691475.8899999</c:v>
                </c:pt>
                <c:pt idx="289">
                  <c:v>2346068001.96</c:v>
                </c:pt>
                <c:pt idx="290">
                  <c:v>2252589642.0100002</c:v>
                </c:pt>
                <c:pt idx="291">
                  <c:v>2159064527.8099999</c:v>
                </c:pt>
                <c:pt idx="292">
                  <c:v>2160267040.5900002</c:v>
                </c:pt>
                <c:pt idx="293">
                  <c:v>2160210730.3800001</c:v>
                </c:pt>
                <c:pt idx="294">
                  <c:v>2148704138.1300001</c:v>
                </c:pt>
                <c:pt idx="295">
                  <c:v>2163220392.6900001</c:v>
                </c:pt>
                <c:pt idx="296">
                  <c:v>2122036549.0599999</c:v>
                </c:pt>
                <c:pt idx="297">
                  <c:v>1958549322.8</c:v>
                </c:pt>
                <c:pt idx="298">
                  <c:v>1971802057.3699999</c:v>
                </c:pt>
                <c:pt idx="299">
                  <c:v>1863551473.5699999</c:v>
                </c:pt>
                <c:pt idx="300">
                  <c:v>1820767475.9100001</c:v>
                </c:pt>
                <c:pt idx="301">
                  <c:v>1952581713.0999999</c:v>
                </c:pt>
                <c:pt idx="302">
                  <c:v>1981436282.49</c:v>
                </c:pt>
                <c:pt idx="303">
                  <c:v>1885624184.1399999</c:v>
                </c:pt>
                <c:pt idx="304">
                  <c:v>1890883238.53</c:v>
                </c:pt>
                <c:pt idx="305">
                  <c:v>1884827923.6599996</c:v>
                </c:pt>
                <c:pt idx="306">
                  <c:v>1796212585.74</c:v>
                </c:pt>
                <c:pt idx="307">
                  <c:v>1636305807.1899996</c:v>
                </c:pt>
                <c:pt idx="308">
                  <c:v>1609077480.6599996</c:v>
                </c:pt>
                <c:pt idx="309">
                  <c:v>1648908061.71</c:v>
                </c:pt>
                <c:pt idx="310">
                  <c:v>1757108282.47</c:v>
                </c:pt>
                <c:pt idx="311">
                  <c:v>1759768406.52</c:v>
                </c:pt>
                <c:pt idx="312">
                  <c:v>1771910819.46</c:v>
                </c:pt>
                <c:pt idx="313">
                  <c:v>1835676568.5999999</c:v>
                </c:pt>
                <c:pt idx="314">
                  <c:v>1872363994.46</c:v>
                </c:pt>
                <c:pt idx="315">
                  <c:v>1854389836.3299999</c:v>
                </c:pt>
                <c:pt idx="316">
                  <c:v>1882112264.6899996</c:v>
                </c:pt>
                <c:pt idx="317">
                  <c:v>1897295639.51</c:v>
                </c:pt>
                <c:pt idx="318">
                  <c:v>1942813091.0799999</c:v>
                </c:pt>
                <c:pt idx="319">
                  <c:v>1924033250.3499999</c:v>
                </c:pt>
                <c:pt idx="320">
                  <c:v>1920593641.04</c:v>
                </c:pt>
                <c:pt idx="321">
                  <c:v>1864519890.72</c:v>
                </c:pt>
                <c:pt idx="322">
                  <c:v>1884499442.22</c:v>
                </c:pt>
                <c:pt idx="323">
                  <c:v>1814444924.8899999</c:v>
                </c:pt>
                <c:pt idx="324">
                  <c:v>1748368987.26</c:v>
                </c:pt>
                <c:pt idx="325">
                  <c:v>1758692046.99</c:v>
                </c:pt>
                <c:pt idx="326">
                  <c:v>1744667695.3699999</c:v>
                </c:pt>
                <c:pt idx="327">
                  <c:v>1684950505.3299999</c:v>
                </c:pt>
                <c:pt idx="328">
                  <c:v>1676990676.9100001</c:v>
                </c:pt>
                <c:pt idx="329">
                  <c:v>1705260467.9000001</c:v>
                </c:pt>
                <c:pt idx="330">
                  <c:v>1831527676.96</c:v>
                </c:pt>
                <c:pt idx="331">
                  <c:v>1813045579.51</c:v>
                </c:pt>
                <c:pt idx="332">
                  <c:v>1870137399</c:v>
                </c:pt>
                <c:pt idx="333">
                  <c:v>1909271799.5699999</c:v>
                </c:pt>
                <c:pt idx="334">
                  <c:v>1932422102.6199999</c:v>
                </c:pt>
                <c:pt idx="335">
                  <c:v>1970350665.8299999</c:v>
                </c:pt>
                <c:pt idx="336">
                  <c:v>2012830896.1499999</c:v>
                </c:pt>
                <c:pt idx="337">
                  <c:v>2005109363.52</c:v>
                </c:pt>
                <c:pt idx="338">
                  <c:v>1987345220.9200001</c:v>
                </c:pt>
                <c:pt idx="339">
                  <c:v>1987345220.9200001</c:v>
                </c:pt>
                <c:pt idx="340">
                  <c:v>2004713349.3699999</c:v>
                </c:pt>
                <c:pt idx="341">
                  <c:v>2004099441.6899996</c:v>
                </c:pt>
                <c:pt idx="342">
                  <c:v>1914933173.04</c:v>
                </c:pt>
                <c:pt idx="343">
                  <c:v>1953797620.25</c:v>
                </c:pt>
                <c:pt idx="344">
                  <c:v>1879599265.75</c:v>
                </c:pt>
                <c:pt idx="345">
                  <c:v>1880361426.72</c:v>
                </c:pt>
                <c:pt idx="346">
                  <c:v>1962641078.6499999</c:v>
                </c:pt>
                <c:pt idx="347">
                  <c:v>1975944597.55</c:v>
                </c:pt>
                <c:pt idx="348">
                  <c:v>1990802184.6599996</c:v>
                </c:pt>
                <c:pt idx="349">
                  <c:v>2001194807.21</c:v>
                </c:pt>
                <c:pt idx="350">
                  <c:v>2003370484.3299999</c:v>
                </c:pt>
                <c:pt idx="351">
                  <c:v>1987194423.25</c:v>
                </c:pt>
                <c:pt idx="352">
                  <c:v>1988289796.1699996</c:v>
                </c:pt>
                <c:pt idx="353">
                  <c:v>1963593854</c:v>
                </c:pt>
                <c:pt idx="354">
                  <c:v>1963492628.6799996</c:v>
                </c:pt>
                <c:pt idx="355">
                  <c:v>1961561057.77</c:v>
                </c:pt>
                <c:pt idx="356">
                  <c:v>2094453713.8499999</c:v>
                </c:pt>
                <c:pt idx="357">
                  <c:v>2090676318.8299999</c:v>
                </c:pt>
                <c:pt idx="358">
                  <c:v>2137349684.97</c:v>
                </c:pt>
                <c:pt idx="359">
                  <c:v>2147151950.8499999</c:v>
                </c:pt>
                <c:pt idx="360">
                  <c:v>2146666112.8099999</c:v>
                </c:pt>
                <c:pt idx="361">
                  <c:v>2173452600.4899998</c:v>
                </c:pt>
                <c:pt idx="362">
                  <c:v>2112207311.0999999</c:v>
                </c:pt>
                <c:pt idx="363">
                  <c:v>2172058915.7599998</c:v>
                </c:pt>
                <c:pt idx="364">
                  <c:v>2101785391.26</c:v>
                </c:pt>
                <c:pt idx="365">
                  <c:v>2034642584.52</c:v>
                </c:pt>
                <c:pt idx="366">
                  <c:v>2134177595.3</c:v>
                </c:pt>
                <c:pt idx="367">
                  <c:v>2152796475.9000001</c:v>
                </c:pt>
                <c:pt idx="368">
                  <c:v>2171856081.3099999</c:v>
                </c:pt>
                <c:pt idx="369">
                  <c:v>2203488501.3299999</c:v>
                </c:pt>
                <c:pt idx="370">
                  <c:v>2216081910.6900001</c:v>
                </c:pt>
                <c:pt idx="371">
                  <c:v>2217553689.9000001</c:v>
                </c:pt>
                <c:pt idx="372">
                  <c:v>2180163800.3000002</c:v>
                </c:pt>
                <c:pt idx="373">
                  <c:v>2144820760.54</c:v>
                </c:pt>
                <c:pt idx="374">
                  <c:v>2143600363.9000001</c:v>
                </c:pt>
                <c:pt idx="375">
                  <c:v>2142656505.46</c:v>
                </c:pt>
                <c:pt idx="376">
                  <c:v>2142584107.78</c:v>
                </c:pt>
                <c:pt idx="377">
                  <c:v>2155307357.0100002</c:v>
                </c:pt>
                <c:pt idx="378">
                  <c:v>2150858985.5300002</c:v>
                </c:pt>
                <c:pt idx="379">
                  <c:v>2091219551.21</c:v>
                </c:pt>
              </c:numCache>
            </c:numRef>
          </c:val>
        </c:ser>
        <c:ser>
          <c:idx val="3"/>
          <c:order val="3"/>
          <c:tx>
            <c:strRef>
              <c:f>Sheet1!$E$1</c:f>
              <c:strCache>
                <c:ptCount val="1"/>
                <c:pt idx="0">
                  <c:v>1.4倍价格组合</c:v>
                </c:pt>
              </c:strCache>
            </c:strRef>
          </c:tx>
          <c:spPr>
            <a:ln w="12700"/>
          </c:spPr>
          <c:marker>
            <c:symbol val="none"/>
          </c:marker>
          <c:cat>
            <c:strRef>
              <c:f>Sheet1!$A$2:$A$381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Sheet1!$E$2:$E$381</c:f>
              <c:numCache>
                <c:formatCode>General</c:formatCode>
                <c:ptCount val="380"/>
                <c:pt idx="0">
                  <c:v>1107219140.1099999</c:v>
                </c:pt>
                <c:pt idx="1">
                  <c:v>1111494758.7</c:v>
                </c:pt>
                <c:pt idx="2">
                  <c:v>1104598585.6699996</c:v>
                </c:pt>
                <c:pt idx="3">
                  <c:v>1085989675.3599999</c:v>
                </c:pt>
                <c:pt idx="4">
                  <c:v>1087020584.77</c:v>
                </c:pt>
                <c:pt idx="5">
                  <c:v>1073439802.1700004</c:v>
                </c:pt>
                <c:pt idx="6">
                  <c:v>1075241769.49</c:v>
                </c:pt>
                <c:pt idx="7">
                  <c:v>1072725089.6</c:v>
                </c:pt>
                <c:pt idx="8">
                  <c:v>1060919489.3599988</c:v>
                </c:pt>
                <c:pt idx="9">
                  <c:v>1053447574.9400001</c:v>
                </c:pt>
                <c:pt idx="10">
                  <c:v>1040017911.48</c:v>
                </c:pt>
                <c:pt idx="11">
                  <c:v>1056390094.42</c:v>
                </c:pt>
                <c:pt idx="12">
                  <c:v>1047702358.3499988</c:v>
                </c:pt>
                <c:pt idx="13">
                  <c:v>1054007498.91</c:v>
                </c:pt>
                <c:pt idx="14">
                  <c:v>1044779812.42</c:v>
                </c:pt>
                <c:pt idx="15">
                  <c:v>1050869261.26</c:v>
                </c:pt>
                <c:pt idx="16">
                  <c:v>1061709280.99</c:v>
                </c:pt>
                <c:pt idx="17">
                  <c:v>1069551617.5700004</c:v>
                </c:pt>
                <c:pt idx="18">
                  <c:v>1063092342.9299989</c:v>
                </c:pt>
                <c:pt idx="19">
                  <c:v>1059565903.11</c:v>
                </c:pt>
                <c:pt idx="20">
                  <c:v>1231701245.97</c:v>
                </c:pt>
                <c:pt idx="21">
                  <c:v>1238838522.9000001</c:v>
                </c:pt>
                <c:pt idx="22">
                  <c:v>1244631231.95</c:v>
                </c:pt>
                <c:pt idx="23">
                  <c:v>1227446473.5599999</c:v>
                </c:pt>
                <c:pt idx="24">
                  <c:v>1235695854.46</c:v>
                </c:pt>
                <c:pt idx="25">
                  <c:v>1248745506.8</c:v>
                </c:pt>
                <c:pt idx="26">
                  <c:v>1256475683.8599999</c:v>
                </c:pt>
                <c:pt idx="27">
                  <c:v>1153849236.3</c:v>
                </c:pt>
                <c:pt idx="28">
                  <c:v>1171273851.75</c:v>
                </c:pt>
                <c:pt idx="29">
                  <c:v>1185249632.73</c:v>
                </c:pt>
                <c:pt idx="30">
                  <c:v>1164791516.49</c:v>
                </c:pt>
                <c:pt idx="31">
                  <c:v>1142950385.23</c:v>
                </c:pt>
                <c:pt idx="32">
                  <c:v>1134278296.74</c:v>
                </c:pt>
                <c:pt idx="33">
                  <c:v>1135400431.26</c:v>
                </c:pt>
                <c:pt idx="34">
                  <c:v>1152192380.9300001</c:v>
                </c:pt>
                <c:pt idx="35">
                  <c:v>1151460187.1499999</c:v>
                </c:pt>
                <c:pt idx="36">
                  <c:v>1139846646.55</c:v>
                </c:pt>
                <c:pt idx="37">
                  <c:v>1145578394.52</c:v>
                </c:pt>
                <c:pt idx="38">
                  <c:v>1131493385.26</c:v>
                </c:pt>
                <c:pt idx="39">
                  <c:v>1138450234.52</c:v>
                </c:pt>
                <c:pt idx="40">
                  <c:v>1303282902.0899999</c:v>
                </c:pt>
                <c:pt idx="41">
                  <c:v>1288527904.72</c:v>
                </c:pt>
                <c:pt idx="42">
                  <c:v>1285379677.72</c:v>
                </c:pt>
                <c:pt idx="43">
                  <c:v>1263881861.01</c:v>
                </c:pt>
                <c:pt idx="44">
                  <c:v>1271060257.5799999</c:v>
                </c:pt>
                <c:pt idx="45">
                  <c:v>1242356695.9000001</c:v>
                </c:pt>
                <c:pt idx="46">
                  <c:v>1241867994.6299999</c:v>
                </c:pt>
                <c:pt idx="47">
                  <c:v>1242790244.1299999</c:v>
                </c:pt>
                <c:pt idx="48">
                  <c:v>1228996031.8599999</c:v>
                </c:pt>
                <c:pt idx="49">
                  <c:v>902318003.94999897</c:v>
                </c:pt>
                <c:pt idx="50">
                  <c:v>924462150.80999899</c:v>
                </c:pt>
                <c:pt idx="51">
                  <c:v>937367274.40999997</c:v>
                </c:pt>
                <c:pt idx="52">
                  <c:v>941191121.59000003</c:v>
                </c:pt>
                <c:pt idx="53">
                  <c:v>923898035.45999897</c:v>
                </c:pt>
                <c:pt idx="54">
                  <c:v>839365946.61000001</c:v>
                </c:pt>
                <c:pt idx="55">
                  <c:v>837207908.17999995</c:v>
                </c:pt>
                <c:pt idx="56">
                  <c:v>915515818.17999995</c:v>
                </c:pt>
                <c:pt idx="57">
                  <c:v>872472819.33999896</c:v>
                </c:pt>
                <c:pt idx="58">
                  <c:v>870629156.99000001</c:v>
                </c:pt>
                <c:pt idx="59">
                  <c:v>852162512.62</c:v>
                </c:pt>
                <c:pt idx="60">
                  <c:v>839568005.51999998</c:v>
                </c:pt>
                <c:pt idx="61">
                  <c:v>839568005.51999998</c:v>
                </c:pt>
                <c:pt idx="62">
                  <c:v>842684625.01999998</c:v>
                </c:pt>
                <c:pt idx="63">
                  <c:v>870452352.61000001</c:v>
                </c:pt>
                <c:pt idx="64">
                  <c:v>826966992.82999897</c:v>
                </c:pt>
                <c:pt idx="65">
                  <c:v>806085842.88</c:v>
                </c:pt>
                <c:pt idx="66">
                  <c:v>797457039.11000001</c:v>
                </c:pt>
                <c:pt idx="67">
                  <c:v>747087073.78000045</c:v>
                </c:pt>
                <c:pt idx="68">
                  <c:v>708524382.11000001</c:v>
                </c:pt>
                <c:pt idx="69">
                  <c:v>693437508.81999898</c:v>
                </c:pt>
                <c:pt idx="70">
                  <c:v>680925351.39999998</c:v>
                </c:pt>
                <c:pt idx="71">
                  <c:v>659283267.71000004</c:v>
                </c:pt>
                <c:pt idx="72">
                  <c:v>638061474.21000004</c:v>
                </c:pt>
                <c:pt idx="73">
                  <c:v>631455046.15999997</c:v>
                </c:pt>
                <c:pt idx="74">
                  <c:v>588237352.58000004</c:v>
                </c:pt>
                <c:pt idx="75">
                  <c:v>591866266.63999999</c:v>
                </c:pt>
                <c:pt idx="76">
                  <c:v>609650588.25999999</c:v>
                </c:pt>
                <c:pt idx="77">
                  <c:v>677624581.37</c:v>
                </c:pt>
                <c:pt idx="78">
                  <c:v>752415399.31999898</c:v>
                </c:pt>
                <c:pt idx="79">
                  <c:v>743045077.85999882</c:v>
                </c:pt>
                <c:pt idx="80">
                  <c:v>787568779.57000005</c:v>
                </c:pt>
                <c:pt idx="81">
                  <c:v>810228913.13999999</c:v>
                </c:pt>
                <c:pt idx="82">
                  <c:v>818562274.79000044</c:v>
                </c:pt>
                <c:pt idx="83">
                  <c:v>734821889.54999936</c:v>
                </c:pt>
                <c:pt idx="84">
                  <c:v>690810321.99000001</c:v>
                </c:pt>
                <c:pt idx="85">
                  <c:v>664609200.87</c:v>
                </c:pt>
                <c:pt idx="86">
                  <c:v>643188586.79000044</c:v>
                </c:pt>
                <c:pt idx="87">
                  <c:v>581753917.45999897</c:v>
                </c:pt>
                <c:pt idx="88">
                  <c:v>583723433.13999999</c:v>
                </c:pt>
                <c:pt idx="89">
                  <c:v>565801836.89999998</c:v>
                </c:pt>
                <c:pt idx="90">
                  <c:v>560292186.81999898</c:v>
                </c:pt>
                <c:pt idx="91">
                  <c:v>548280423.11000001</c:v>
                </c:pt>
                <c:pt idx="92">
                  <c:v>496169242.30000001</c:v>
                </c:pt>
                <c:pt idx="93">
                  <c:v>524824766.41000003</c:v>
                </c:pt>
                <c:pt idx="94">
                  <c:v>529542465.91999948</c:v>
                </c:pt>
                <c:pt idx="95">
                  <c:v>522442311.91999948</c:v>
                </c:pt>
                <c:pt idx="96">
                  <c:v>541772555.08000004</c:v>
                </c:pt>
                <c:pt idx="97">
                  <c:v>533190343.91000003</c:v>
                </c:pt>
                <c:pt idx="98">
                  <c:v>492900488.63999999</c:v>
                </c:pt>
                <c:pt idx="99">
                  <c:v>510088663.26999974</c:v>
                </c:pt>
                <c:pt idx="100">
                  <c:v>496760594.75999999</c:v>
                </c:pt>
                <c:pt idx="101">
                  <c:v>518938285.28999949</c:v>
                </c:pt>
                <c:pt idx="102">
                  <c:v>506708388.72999948</c:v>
                </c:pt>
                <c:pt idx="103">
                  <c:v>504881457.69999999</c:v>
                </c:pt>
                <c:pt idx="104">
                  <c:v>480963945.58999979</c:v>
                </c:pt>
                <c:pt idx="105">
                  <c:v>491320560.31</c:v>
                </c:pt>
                <c:pt idx="106">
                  <c:v>475080420.86000001</c:v>
                </c:pt>
                <c:pt idx="107">
                  <c:v>476733616.57999974</c:v>
                </c:pt>
                <c:pt idx="108">
                  <c:v>512624501.72000003</c:v>
                </c:pt>
                <c:pt idx="109">
                  <c:v>516940974.35000002</c:v>
                </c:pt>
                <c:pt idx="110">
                  <c:v>522357223.17000002</c:v>
                </c:pt>
                <c:pt idx="111">
                  <c:v>561829734.33999896</c:v>
                </c:pt>
                <c:pt idx="112">
                  <c:v>581509948.01999998</c:v>
                </c:pt>
                <c:pt idx="113">
                  <c:v>583044106.79999995</c:v>
                </c:pt>
                <c:pt idx="114">
                  <c:v>554646807.26999998</c:v>
                </c:pt>
                <c:pt idx="115">
                  <c:v>573087988.62</c:v>
                </c:pt>
                <c:pt idx="116">
                  <c:v>572479771.80999899</c:v>
                </c:pt>
                <c:pt idx="117">
                  <c:v>572213444.12</c:v>
                </c:pt>
                <c:pt idx="118">
                  <c:v>571125326.38999999</c:v>
                </c:pt>
                <c:pt idx="119">
                  <c:v>569307346.11000001</c:v>
                </c:pt>
                <c:pt idx="120">
                  <c:v>674896650</c:v>
                </c:pt>
                <c:pt idx="121">
                  <c:v>676590223.37</c:v>
                </c:pt>
                <c:pt idx="122">
                  <c:v>676670623.29000044</c:v>
                </c:pt>
                <c:pt idx="123">
                  <c:v>683113492.13999999</c:v>
                </c:pt>
                <c:pt idx="124">
                  <c:v>686680422.61000001</c:v>
                </c:pt>
                <c:pt idx="125">
                  <c:v>716737230.85999882</c:v>
                </c:pt>
                <c:pt idx="126">
                  <c:v>726909175.15999997</c:v>
                </c:pt>
                <c:pt idx="127">
                  <c:v>738246451.81999898</c:v>
                </c:pt>
                <c:pt idx="128">
                  <c:v>755498088.63999999</c:v>
                </c:pt>
                <c:pt idx="129">
                  <c:v>752659674.47000003</c:v>
                </c:pt>
                <c:pt idx="130">
                  <c:v>752403123.29000044</c:v>
                </c:pt>
                <c:pt idx="131">
                  <c:v>743472507.08000004</c:v>
                </c:pt>
                <c:pt idx="132">
                  <c:v>718667542.49000001</c:v>
                </c:pt>
                <c:pt idx="133">
                  <c:v>717900737.58000004</c:v>
                </c:pt>
                <c:pt idx="134">
                  <c:v>731867643.94000006</c:v>
                </c:pt>
                <c:pt idx="135">
                  <c:v>744167652.38999999</c:v>
                </c:pt>
                <c:pt idx="136">
                  <c:v>764826479.87</c:v>
                </c:pt>
                <c:pt idx="137">
                  <c:v>764462990.19000041</c:v>
                </c:pt>
                <c:pt idx="138">
                  <c:v>759067919.72000003</c:v>
                </c:pt>
                <c:pt idx="139">
                  <c:v>756755993.17999995</c:v>
                </c:pt>
                <c:pt idx="140">
                  <c:v>745685438.31999898</c:v>
                </c:pt>
                <c:pt idx="141">
                  <c:v>733319667.05999899</c:v>
                </c:pt>
                <c:pt idx="142">
                  <c:v>733348907.12</c:v>
                </c:pt>
                <c:pt idx="143">
                  <c:v>731908473.69000041</c:v>
                </c:pt>
                <c:pt idx="144">
                  <c:v>730782428.64999998</c:v>
                </c:pt>
                <c:pt idx="145">
                  <c:v>719006060.98000002</c:v>
                </c:pt>
                <c:pt idx="146">
                  <c:v>739727508.5</c:v>
                </c:pt>
                <c:pt idx="147">
                  <c:v>774605531.21000004</c:v>
                </c:pt>
                <c:pt idx="148">
                  <c:v>773102144.33999896</c:v>
                </c:pt>
                <c:pt idx="149">
                  <c:v>769618232.98000002</c:v>
                </c:pt>
                <c:pt idx="150">
                  <c:v>787050832.11000001</c:v>
                </c:pt>
                <c:pt idx="151">
                  <c:v>787191451.19000041</c:v>
                </c:pt>
                <c:pt idx="152">
                  <c:v>781251563.97000003</c:v>
                </c:pt>
                <c:pt idx="153">
                  <c:v>801393314.70000005</c:v>
                </c:pt>
                <c:pt idx="154">
                  <c:v>805687140.65999997</c:v>
                </c:pt>
                <c:pt idx="155">
                  <c:v>806629230.95999897</c:v>
                </c:pt>
                <c:pt idx="156">
                  <c:v>823205949.63</c:v>
                </c:pt>
                <c:pt idx="157">
                  <c:v>824566362.29999995</c:v>
                </c:pt>
                <c:pt idx="158">
                  <c:v>818260789.81999898</c:v>
                </c:pt>
                <c:pt idx="159">
                  <c:v>840690058.44999897</c:v>
                </c:pt>
                <c:pt idx="160">
                  <c:v>882904964.38</c:v>
                </c:pt>
                <c:pt idx="161">
                  <c:v>877570013.51999998</c:v>
                </c:pt>
                <c:pt idx="162">
                  <c:v>888369166.81999898</c:v>
                </c:pt>
                <c:pt idx="163">
                  <c:v>898176815.26999998</c:v>
                </c:pt>
                <c:pt idx="164">
                  <c:v>905703187.58000004</c:v>
                </c:pt>
                <c:pt idx="165">
                  <c:v>930297955.79000044</c:v>
                </c:pt>
                <c:pt idx="166">
                  <c:v>930297955.79000044</c:v>
                </c:pt>
                <c:pt idx="167">
                  <c:v>971240386.45999897</c:v>
                </c:pt>
                <c:pt idx="168">
                  <c:v>953932194.49000001</c:v>
                </c:pt>
                <c:pt idx="169">
                  <c:v>931091922.85999882</c:v>
                </c:pt>
                <c:pt idx="170">
                  <c:v>954275513.08000004</c:v>
                </c:pt>
                <c:pt idx="171">
                  <c:v>980007904.72000003</c:v>
                </c:pt>
                <c:pt idx="172">
                  <c:v>964528801.20000005</c:v>
                </c:pt>
                <c:pt idx="173">
                  <c:v>913032555.35999882</c:v>
                </c:pt>
                <c:pt idx="174">
                  <c:v>923161511.51999998</c:v>
                </c:pt>
                <c:pt idx="175">
                  <c:v>938687017.12</c:v>
                </c:pt>
                <c:pt idx="176">
                  <c:v>955545783.51999998</c:v>
                </c:pt>
                <c:pt idx="177">
                  <c:v>918049274.57000005</c:v>
                </c:pt>
                <c:pt idx="178">
                  <c:v>910469649.76999998</c:v>
                </c:pt>
                <c:pt idx="179">
                  <c:v>875954474.22000003</c:v>
                </c:pt>
                <c:pt idx="180">
                  <c:v>871136507.50999999</c:v>
                </c:pt>
                <c:pt idx="181">
                  <c:v>882238284.39999998</c:v>
                </c:pt>
                <c:pt idx="182">
                  <c:v>874586518.58000004</c:v>
                </c:pt>
                <c:pt idx="183">
                  <c:v>935499444.63</c:v>
                </c:pt>
                <c:pt idx="184">
                  <c:v>939038112.98000002</c:v>
                </c:pt>
                <c:pt idx="185">
                  <c:v>941021730.04999936</c:v>
                </c:pt>
                <c:pt idx="186">
                  <c:v>912398518.64999998</c:v>
                </c:pt>
                <c:pt idx="187">
                  <c:v>935385217.84999883</c:v>
                </c:pt>
                <c:pt idx="188">
                  <c:v>928145370.11000001</c:v>
                </c:pt>
                <c:pt idx="189">
                  <c:v>919969872.88</c:v>
                </c:pt>
                <c:pt idx="190">
                  <c:v>921980680.60000002</c:v>
                </c:pt>
                <c:pt idx="191">
                  <c:v>927276141.82999897</c:v>
                </c:pt>
                <c:pt idx="192">
                  <c:v>964015595.76999998</c:v>
                </c:pt>
                <c:pt idx="193">
                  <c:v>987993566.63999999</c:v>
                </c:pt>
                <c:pt idx="194">
                  <c:v>1050373901.64</c:v>
                </c:pt>
                <c:pt idx="195">
                  <c:v>1067263806.23</c:v>
                </c:pt>
                <c:pt idx="196">
                  <c:v>1078419716.0999999</c:v>
                </c:pt>
                <c:pt idx="197">
                  <c:v>1087962821.9100001</c:v>
                </c:pt>
                <c:pt idx="198">
                  <c:v>1088875972.45</c:v>
                </c:pt>
                <c:pt idx="199">
                  <c:v>1101852834.6799996</c:v>
                </c:pt>
                <c:pt idx="200">
                  <c:v>1091347748.9100001</c:v>
                </c:pt>
                <c:pt idx="201">
                  <c:v>1069654370.2800004</c:v>
                </c:pt>
                <c:pt idx="202">
                  <c:v>1080339550.7</c:v>
                </c:pt>
                <c:pt idx="203">
                  <c:v>1154701912.03</c:v>
                </c:pt>
                <c:pt idx="204">
                  <c:v>1176808134.0799999</c:v>
                </c:pt>
                <c:pt idx="205">
                  <c:v>1174865211.5899999</c:v>
                </c:pt>
                <c:pt idx="206">
                  <c:v>1232634233.98</c:v>
                </c:pt>
                <c:pt idx="207">
                  <c:v>1194852499.49</c:v>
                </c:pt>
                <c:pt idx="208">
                  <c:v>1191054533.1299999</c:v>
                </c:pt>
                <c:pt idx="209">
                  <c:v>1252880718.6099999</c:v>
                </c:pt>
                <c:pt idx="210">
                  <c:v>1377344291.5</c:v>
                </c:pt>
                <c:pt idx="211">
                  <c:v>1378457286.99</c:v>
                </c:pt>
                <c:pt idx="212">
                  <c:v>1412503312.21</c:v>
                </c:pt>
                <c:pt idx="213">
                  <c:v>1374378576.6299999</c:v>
                </c:pt>
                <c:pt idx="214">
                  <c:v>1317414237.02</c:v>
                </c:pt>
                <c:pt idx="215">
                  <c:v>1317118810.6199999</c:v>
                </c:pt>
                <c:pt idx="216">
                  <c:v>1321946704.5899999</c:v>
                </c:pt>
                <c:pt idx="217">
                  <c:v>1298049939.8699999</c:v>
                </c:pt>
                <c:pt idx="218">
                  <c:v>1285655505.8899999</c:v>
                </c:pt>
                <c:pt idx="219">
                  <c:v>1281268789.7</c:v>
                </c:pt>
                <c:pt idx="220">
                  <c:v>1366308592.9100001</c:v>
                </c:pt>
                <c:pt idx="221">
                  <c:v>1401161128.75</c:v>
                </c:pt>
                <c:pt idx="222">
                  <c:v>1438919436.5799999</c:v>
                </c:pt>
                <c:pt idx="223">
                  <c:v>1437094272.5</c:v>
                </c:pt>
                <c:pt idx="224">
                  <c:v>1552239743.9400001</c:v>
                </c:pt>
                <c:pt idx="225">
                  <c:v>1537524262.95</c:v>
                </c:pt>
                <c:pt idx="226">
                  <c:v>1579830857.79</c:v>
                </c:pt>
                <c:pt idx="227">
                  <c:v>1621229537.02</c:v>
                </c:pt>
                <c:pt idx="228">
                  <c:v>1615232689</c:v>
                </c:pt>
                <c:pt idx="229">
                  <c:v>1531988856.5799999</c:v>
                </c:pt>
                <c:pt idx="230">
                  <c:v>1610964077.6399999</c:v>
                </c:pt>
                <c:pt idx="231">
                  <c:v>1668754432.6099999</c:v>
                </c:pt>
                <c:pt idx="232">
                  <c:v>1691330084.79</c:v>
                </c:pt>
                <c:pt idx="233">
                  <c:v>1706212432.47</c:v>
                </c:pt>
                <c:pt idx="234">
                  <c:v>1806564776.8499999</c:v>
                </c:pt>
                <c:pt idx="235">
                  <c:v>1809585747.3199999</c:v>
                </c:pt>
                <c:pt idx="236">
                  <c:v>1846913774.8399999</c:v>
                </c:pt>
                <c:pt idx="237">
                  <c:v>1774153250.29</c:v>
                </c:pt>
                <c:pt idx="238">
                  <c:v>1715104065.3699999</c:v>
                </c:pt>
                <c:pt idx="239">
                  <c:v>1721709913.3199999</c:v>
                </c:pt>
                <c:pt idx="240">
                  <c:v>1683543683</c:v>
                </c:pt>
                <c:pt idx="241">
                  <c:v>1695677897.03</c:v>
                </c:pt>
                <c:pt idx="242">
                  <c:v>1824001891.05</c:v>
                </c:pt>
                <c:pt idx="243">
                  <c:v>1804213915.55</c:v>
                </c:pt>
                <c:pt idx="244">
                  <c:v>1829104405.8299999</c:v>
                </c:pt>
                <c:pt idx="245">
                  <c:v>1834611111.6499999</c:v>
                </c:pt>
                <c:pt idx="246">
                  <c:v>1834611111.6499999</c:v>
                </c:pt>
                <c:pt idx="247">
                  <c:v>1817588356.8699999</c:v>
                </c:pt>
                <c:pt idx="248">
                  <c:v>1792365202.1499999</c:v>
                </c:pt>
                <c:pt idx="249">
                  <c:v>1825291779.8799999</c:v>
                </c:pt>
                <c:pt idx="250">
                  <c:v>1783880658.46</c:v>
                </c:pt>
                <c:pt idx="251">
                  <c:v>1748983871.8499999</c:v>
                </c:pt>
                <c:pt idx="252">
                  <c:v>1729474360.6099999</c:v>
                </c:pt>
                <c:pt idx="253">
                  <c:v>1731301791.6299999</c:v>
                </c:pt>
                <c:pt idx="254">
                  <c:v>1763990562.99</c:v>
                </c:pt>
                <c:pt idx="255">
                  <c:v>1776542574.74</c:v>
                </c:pt>
                <c:pt idx="256">
                  <c:v>1829924174.77</c:v>
                </c:pt>
                <c:pt idx="257">
                  <c:v>1829924174.77</c:v>
                </c:pt>
                <c:pt idx="258">
                  <c:v>1768618429.5699999</c:v>
                </c:pt>
                <c:pt idx="259">
                  <c:v>1851822920.3099999</c:v>
                </c:pt>
                <c:pt idx="260">
                  <c:v>1842629365.3</c:v>
                </c:pt>
                <c:pt idx="261">
                  <c:v>1845097858.3599999</c:v>
                </c:pt>
                <c:pt idx="262">
                  <c:v>1906880162.71</c:v>
                </c:pt>
                <c:pt idx="263">
                  <c:v>1926833303.27</c:v>
                </c:pt>
                <c:pt idx="264">
                  <c:v>1957659239.6899996</c:v>
                </c:pt>
                <c:pt idx="265">
                  <c:v>2021621656.6099999</c:v>
                </c:pt>
                <c:pt idx="266">
                  <c:v>2090819078.51</c:v>
                </c:pt>
                <c:pt idx="267">
                  <c:v>2095893907.49</c:v>
                </c:pt>
                <c:pt idx="268">
                  <c:v>2069416640.72</c:v>
                </c:pt>
                <c:pt idx="269">
                  <c:v>2105701946.8899999</c:v>
                </c:pt>
                <c:pt idx="270">
                  <c:v>2127951202.97</c:v>
                </c:pt>
                <c:pt idx="271">
                  <c:v>2121174255.8299999</c:v>
                </c:pt>
                <c:pt idx="272">
                  <c:v>2092600950.1799996</c:v>
                </c:pt>
                <c:pt idx="273">
                  <c:v>2121844625.7</c:v>
                </c:pt>
                <c:pt idx="274">
                  <c:v>2186683321.0999999</c:v>
                </c:pt>
                <c:pt idx="275">
                  <c:v>2184253178.75</c:v>
                </c:pt>
                <c:pt idx="276">
                  <c:v>2264804132.3099999</c:v>
                </c:pt>
                <c:pt idx="277">
                  <c:v>2385203021.6900001</c:v>
                </c:pt>
                <c:pt idx="278">
                  <c:v>2314684206.5300002</c:v>
                </c:pt>
                <c:pt idx="279">
                  <c:v>2405164741.04</c:v>
                </c:pt>
                <c:pt idx="280">
                  <c:v>2416407859.5100002</c:v>
                </c:pt>
                <c:pt idx="281">
                  <c:v>2485937244.6799998</c:v>
                </c:pt>
                <c:pt idx="282">
                  <c:v>2506959008.6399999</c:v>
                </c:pt>
                <c:pt idx="283">
                  <c:v>2467249001.3000002</c:v>
                </c:pt>
                <c:pt idx="284">
                  <c:v>2343593771.4000001</c:v>
                </c:pt>
                <c:pt idx="285">
                  <c:v>2366801121.9299998</c:v>
                </c:pt>
                <c:pt idx="286">
                  <c:v>2425261446.3200002</c:v>
                </c:pt>
                <c:pt idx="287">
                  <c:v>2459437538.71</c:v>
                </c:pt>
                <c:pt idx="288">
                  <c:v>2552128557.9400001</c:v>
                </c:pt>
                <c:pt idx="289">
                  <c:v>2477203670.3200002</c:v>
                </c:pt>
                <c:pt idx="290">
                  <c:v>2384563012.9099998</c:v>
                </c:pt>
                <c:pt idx="291">
                  <c:v>2297760969.2799993</c:v>
                </c:pt>
                <c:pt idx="292">
                  <c:v>2300502992.9400001</c:v>
                </c:pt>
                <c:pt idx="293">
                  <c:v>2299887040.5900002</c:v>
                </c:pt>
                <c:pt idx="294">
                  <c:v>2283994258.8000002</c:v>
                </c:pt>
                <c:pt idx="295">
                  <c:v>2301248151.9899998</c:v>
                </c:pt>
                <c:pt idx="296">
                  <c:v>2259077381.4400001</c:v>
                </c:pt>
                <c:pt idx="297">
                  <c:v>2093096294.73</c:v>
                </c:pt>
                <c:pt idx="298">
                  <c:v>2108769173</c:v>
                </c:pt>
                <c:pt idx="299">
                  <c:v>2001712092.53</c:v>
                </c:pt>
                <c:pt idx="300">
                  <c:v>1966571164.8199999</c:v>
                </c:pt>
                <c:pt idx="301">
                  <c:v>2076014080.8</c:v>
                </c:pt>
                <c:pt idx="302">
                  <c:v>2107102828.6699996</c:v>
                </c:pt>
                <c:pt idx="303">
                  <c:v>2031147517.2</c:v>
                </c:pt>
                <c:pt idx="304">
                  <c:v>2036151693.71</c:v>
                </c:pt>
                <c:pt idx="305">
                  <c:v>2020796200.77</c:v>
                </c:pt>
                <c:pt idx="306">
                  <c:v>1939344538.97</c:v>
                </c:pt>
                <c:pt idx="307">
                  <c:v>1792701937.9200001</c:v>
                </c:pt>
                <c:pt idx="308">
                  <c:v>1763200680.78</c:v>
                </c:pt>
                <c:pt idx="309">
                  <c:v>1800100699.49</c:v>
                </c:pt>
                <c:pt idx="310">
                  <c:v>1900705310.25</c:v>
                </c:pt>
                <c:pt idx="311">
                  <c:v>1904903852.79</c:v>
                </c:pt>
                <c:pt idx="312">
                  <c:v>1911514756.5699999</c:v>
                </c:pt>
                <c:pt idx="313">
                  <c:v>1971125878.4200001</c:v>
                </c:pt>
                <c:pt idx="314">
                  <c:v>2003846049.48</c:v>
                </c:pt>
                <c:pt idx="315">
                  <c:v>1984470940.3</c:v>
                </c:pt>
                <c:pt idx="316">
                  <c:v>2015185161.72</c:v>
                </c:pt>
                <c:pt idx="317">
                  <c:v>2033561203</c:v>
                </c:pt>
                <c:pt idx="318">
                  <c:v>2077892839.8199999</c:v>
                </c:pt>
                <c:pt idx="319">
                  <c:v>2064351365.3499999</c:v>
                </c:pt>
                <c:pt idx="320">
                  <c:v>2061198655.0899999</c:v>
                </c:pt>
                <c:pt idx="321">
                  <c:v>2021544579.1599996</c:v>
                </c:pt>
                <c:pt idx="322">
                  <c:v>2053180032.2</c:v>
                </c:pt>
                <c:pt idx="323">
                  <c:v>1980347478.02</c:v>
                </c:pt>
                <c:pt idx="324">
                  <c:v>1910710182.01</c:v>
                </c:pt>
                <c:pt idx="325">
                  <c:v>1913500847.49</c:v>
                </c:pt>
                <c:pt idx="326">
                  <c:v>1897708521.0799999</c:v>
                </c:pt>
                <c:pt idx="327">
                  <c:v>1839549661.0799999</c:v>
                </c:pt>
                <c:pt idx="328">
                  <c:v>1834628772.46</c:v>
                </c:pt>
                <c:pt idx="329">
                  <c:v>1863453872.76</c:v>
                </c:pt>
                <c:pt idx="330">
                  <c:v>1998738912.1799996</c:v>
                </c:pt>
                <c:pt idx="331">
                  <c:v>1970669375.1199999</c:v>
                </c:pt>
                <c:pt idx="332">
                  <c:v>2018196722.9200001</c:v>
                </c:pt>
                <c:pt idx="333">
                  <c:v>2048320497.1199999</c:v>
                </c:pt>
                <c:pt idx="334">
                  <c:v>2071156316.03</c:v>
                </c:pt>
                <c:pt idx="335">
                  <c:v>2106743943.55</c:v>
                </c:pt>
                <c:pt idx="336">
                  <c:v>2159654714.8000002</c:v>
                </c:pt>
                <c:pt idx="337">
                  <c:v>2165990444.46</c:v>
                </c:pt>
                <c:pt idx="338">
                  <c:v>2149402307.6100001</c:v>
                </c:pt>
                <c:pt idx="339">
                  <c:v>2149402307.6100001</c:v>
                </c:pt>
                <c:pt idx="340">
                  <c:v>2168007165.52</c:v>
                </c:pt>
                <c:pt idx="341">
                  <c:v>2168863369.2199998</c:v>
                </c:pt>
                <c:pt idx="342">
                  <c:v>2077475343.6299999</c:v>
                </c:pt>
                <c:pt idx="343">
                  <c:v>2119865390.6199999</c:v>
                </c:pt>
                <c:pt idx="344">
                  <c:v>2037744504.8299999</c:v>
                </c:pt>
                <c:pt idx="345">
                  <c:v>2038568822.95</c:v>
                </c:pt>
                <c:pt idx="346">
                  <c:v>2125838317.1599996</c:v>
                </c:pt>
                <c:pt idx="347">
                  <c:v>2138674891.6199999</c:v>
                </c:pt>
                <c:pt idx="348">
                  <c:v>2154441079.9299998</c:v>
                </c:pt>
                <c:pt idx="349">
                  <c:v>2168439348.3800001</c:v>
                </c:pt>
                <c:pt idx="350">
                  <c:v>2169103275.4699998</c:v>
                </c:pt>
                <c:pt idx="351">
                  <c:v>2149455970.98</c:v>
                </c:pt>
                <c:pt idx="352">
                  <c:v>2151658661.5700002</c:v>
                </c:pt>
                <c:pt idx="353">
                  <c:v>2124415856.3899999</c:v>
                </c:pt>
                <c:pt idx="354">
                  <c:v>2124306376.8899999</c:v>
                </c:pt>
                <c:pt idx="355">
                  <c:v>2120978108.01</c:v>
                </c:pt>
                <c:pt idx="356">
                  <c:v>2263015946.6500001</c:v>
                </c:pt>
                <c:pt idx="357">
                  <c:v>2258416086.7599998</c:v>
                </c:pt>
                <c:pt idx="358">
                  <c:v>2308048987.9899998</c:v>
                </c:pt>
                <c:pt idx="359">
                  <c:v>2319843486.79</c:v>
                </c:pt>
                <c:pt idx="360">
                  <c:v>2319325005.6199999</c:v>
                </c:pt>
                <c:pt idx="361">
                  <c:v>2347234480.4000001</c:v>
                </c:pt>
                <c:pt idx="362">
                  <c:v>2282281193.1300001</c:v>
                </c:pt>
                <c:pt idx="363">
                  <c:v>2347332334.9200001</c:v>
                </c:pt>
                <c:pt idx="364">
                  <c:v>2277360342.0500002</c:v>
                </c:pt>
                <c:pt idx="365">
                  <c:v>2208363879.0100002</c:v>
                </c:pt>
                <c:pt idx="366">
                  <c:v>2315804812.8400002</c:v>
                </c:pt>
                <c:pt idx="367">
                  <c:v>2336753002.9099998</c:v>
                </c:pt>
                <c:pt idx="368">
                  <c:v>2356375211.6599998</c:v>
                </c:pt>
                <c:pt idx="369">
                  <c:v>2390715001.0100002</c:v>
                </c:pt>
                <c:pt idx="370">
                  <c:v>2403314150.3699999</c:v>
                </c:pt>
                <c:pt idx="371">
                  <c:v>2404953177.25</c:v>
                </c:pt>
                <c:pt idx="372">
                  <c:v>2368808646.4400001</c:v>
                </c:pt>
                <c:pt idx="373">
                  <c:v>2332462187.7599998</c:v>
                </c:pt>
                <c:pt idx="374">
                  <c:v>2329526119.9099998</c:v>
                </c:pt>
                <c:pt idx="375">
                  <c:v>2328983938.7799993</c:v>
                </c:pt>
                <c:pt idx="376">
                  <c:v>2328096510.6799998</c:v>
                </c:pt>
                <c:pt idx="377">
                  <c:v>2342828189.27</c:v>
                </c:pt>
                <c:pt idx="378">
                  <c:v>2340008989.21</c:v>
                </c:pt>
                <c:pt idx="379">
                  <c:v>2277778092.5999999</c:v>
                </c:pt>
              </c:numCache>
            </c:numRef>
          </c:val>
        </c:ser>
        <c:marker val="1"/>
        <c:axId val="76090752"/>
        <c:axId val="76108928"/>
      </c:lineChart>
      <c:catAx>
        <c:axId val="76090752"/>
        <c:scaling>
          <c:orientation val="minMax"/>
        </c:scaling>
        <c:axPos val="b"/>
        <c:majorTickMark val="in"/>
        <c:tickLblPos val="nextTo"/>
        <c:spPr>
          <a:ln w="12700">
            <a:solidFill>
              <a:schemeClr val="tx1"/>
            </a:solidFill>
          </a:ln>
        </c:spPr>
        <c:txPr>
          <a:bodyPr/>
          <a:lstStyle/>
          <a:p>
            <a:pPr>
              <a:defRPr sz="800"/>
            </a:pPr>
            <a:endParaRPr lang="zh-CN"/>
          </a:p>
        </c:txPr>
        <c:crossAx val="76108928"/>
        <c:crosses val="autoZero"/>
        <c:auto val="1"/>
        <c:lblAlgn val="ctr"/>
        <c:lblOffset val="100"/>
        <c:tickLblSkip val="90"/>
        <c:tickMarkSkip val="90"/>
      </c:catAx>
      <c:valAx>
        <c:axId val="76108928"/>
        <c:scaling>
          <c:orientation val="minMax"/>
          <c:min val="400000000"/>
        </c:scaling>
        <c:axPos val="l"/>
        <c:numFmt formatCode="General" sourceLinked="1"/>
        <c:majorTickMark val="in"/>
        <c:tickLblPos val="nextTo"/>
        <c:spPr>
          <a:ln>
            <a:solidFill>
              <a:schemeClr val="tx1"/>
            </a:solidFill>
          </a:ln>
        </c:spPr>
        <c:txPr>
          <a:bodyPr/>
          <a:lstStyle/>
          <a:p>
            <a:pPr>
              <a:defRPr sz="800"/>
            </a:pPr>
            <a:endParaRPr lang="zh-CN"/>
          </a:p>
        </c:txPr>
        <c:crossAx val="76090752"/>
        <c:crosses val="autoZero"/>
        <c:crossBetween val="between"/>
        <c:dispUnits>
          <c:builtInUnit val="hundredMillions"/>
        </c:dispUnits>
      </c:valAx>
    </c:plotArea>
    <c:legend>
      <c:legendPos val="r"/>
      <c:layout>
        <c:manualLayout>
          <c:xMode val="edge"/>
          <c:yMode val="edge"/>
          <c:x val="0.18426377952755921"/>
          <c:y val="5.4787839020123241E-2"/>
          <c:w val="0.70334949173698569"/>
          <c:h val="0.14042432195975502"/>
        </c:manualLayout>
      </c:layout>
      <c:txPr>
        <a:bodyPr/>
        <a:lstStyle/>
        <a:p>
          <a:pPr>
            <a:defRPr sz="800">
              <a:latin typeface="楷体_GB2312" pitchFamily="49" charset="-122"/>
              <a:ea typeface="楷体_GB2312" pitchFamily="49" charset="-122"/>
            </a:defRPr>
          </a:pPr>
          <a:endParaRPr lang="zh-CN"/>
        </a:p>
      </c:txPr>
    </c:legend>
    <c:plotVisOnly val="1"/>
    <c:dispBlanksAs val="gap"/>
  </c:chart>
  <c:spPr>
    <a:ln>
      <a:noFill/>
    </a:ln>
  </c:sp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zh-CN"/>
  <c:chart>
    <c:plotArea>
      <c:layout>
        <c:manualLayout>
          <c:layoutTarget val="inner"/>
          <c:xMode val="edge"/>
          <c:yMode val="edge"/>
          <c:x val="8.0099518810148679E-2"/>
          <c:y val="5.1400554097404488E-2"/>
          <c:w val="0.88915048118985152"/>
          <c:h val="0.8213732137649461"/>
        </c:manualLayout>
      </c:layout>
      <c:lineChart>
        <c:grouping val="standard"/>
        <c:ser>
          <c:idx val="0"/>
          <c:order val="0"/>
          <c:tx>
            <c:strRef>
              <c:f>PIC!$B$1</c:f>
              <c:strCache>
                <c:ptCount val="1"/>
                <c:pt idx="0">
                  <c:v>基准表现</c:v>
                </c:pt>
              </c:strCache>
            </c:strRef>
          </c:tx>
          <c:spPr>
            <a:ln w="12700">
              <a:solidFill>
                <a:srgbClr val="C00000"/>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PIC!$B$2:$B$381</c:f>
              <c:numCache>
                <c:formatCode>General</c:formatCode>
                <c:ptCount val="380"/>
                <c:pt idx="0">
                  <c:v>1133607313.96</c:v>
                </c:pt>
                <c:pt idx="1">
                  <c:v>1140255264.1199999</c:v>
                </c:pt>
                <c:pt idx="2">
                  <c:v>1127259046.6799996</c:v>
                </c:pt>
                <c:pt idx="3">
                  <c:v>1126023268.01</c:v>
                </c:pt>
                <c:pt idx="4">
                  <c:v>1124853052.8</c:v>
                </c:pt>
                <c:pt idx="5">
                  <c:v>1049132266.12</c:v>
                </c:pt>
                <c:pt idx="6">
                  <c:v>1021802615.76</c:v>
                </c:pt>
                <c:pt idx="7">
                  <c:v>1021802615.76</c:v>
                </c:pt>
                <c:pt idx="8">
                  <c:v>1003576761.08</c:v>
                </c:pt>
                <c:pt idx="9">
                  <c:v>1014752492.37</c:v>
                </c:pt>
                <c:pt idx="10">
                  <c:v>1002054522.55</c:v>
                </c:pt>
                <c:pt idx="11">
                  <c:v>1032474309.8200001</c:v>
                </c:pt>
                <c:pt idx="12">
                  <c:v>982850855.58000004</c:v>
                </c:pt>
                <c:pt idx="13">
                  <c:v>1008492250.59</c:v>
                </c:pt>
                <c:pt idx="14">
                  <c:v>997302871.25</c:v>
                </c:pt>
                <c:pt idx="15">
                  <c:v>1013479549.13</c:v>
                </c:pt>
                <c:pt idx="16">
                  <c:v>1029432974.2800004</c:v>
                </c:pt>
                <c:pt idx="17">
                  <c:v>1023394056.49</c:v>
                </c:pt>
                <c:pt idx="18">
                  <c:v>1010178138.54</c:v>
                </c:pt>
                <c:pt idx="19">
                  <c:v>981782350.88999999</c:v>
                </c:pt>
                <c:pt idx="20">
                  <c:v>948015111.98000002</c:v>
                </c:pt>
                <c:pt idx="21">
                  <c:v>948461556.76999998</c:v>
                </c:pt>
                <c:pt idx="22">
                  <c:v>953976037.78000045</c:v>
                </c:pt>
                <c:pt idx="23">
                  <c:v>957326397.24000001</c:v>
                </c:pt>
                <c:pt idx="24">
                  <c:v>993727635.55999899</c:v>
                </c:pt>
                <c:pt idx="25">
                  <c:v>993220594.07000005</c:v>
                </c:pt>
                <c:pt idx="26">
                  <c:v>1024404814.26</c:v>
                </c:pt>
                <c:pt idx="27">
                  <c:v>1020703692.64</c:v>
                </c:pt>
                <c:pt idx="28">
                  <c:v>1018666468.4599988</c:v>
                </c:pt>
                <c:pt idx="29">
                  <c:v>1023322626.6700004</c:v>
                </c:pt>
                <c:pt idx="30">
                  <c:v>985735905.73000002</c:v>
                </c:pt>
                <c:pt idx="31">
                  <c:v>962118534.24000001</c:v>
                </c:pt>
                <c:pt idx="32">
                  <c:v>962152596.28000045</c:v>
                </c:pt>
                <c:pt idx="33">
                  <c:v>988692697.63</c:v>
                </c:pt>
                <c:pt idx="34">
                  <c:v>1006661948.3</c:v>
                </c:pt>
                <c:pt idx="35">
                  <c:v>1003114717.39</c:v>
                </c:pt>
                <c:pt idx="36">
                  <c:v>1004617173.449999</c:v>
                </c:pt>
                <c:pt idx="37">
                  <c:v>1032897005.5</c:v>
                </c:pt>
                <c:pt idx="38">
                  <c:v>1027219034.42</c:v>
                </c:pt>
                <c:pt idx="39">
                  <c:v>1034710476.4400001</c:v>
                </c:pt>
                <c:pt idx="40">
                  <c:v>1019813139.98</c:v>
                </c:pt>
                <c:pt idx="41">
                  <c:v>1018078526.66</c:v>
                </c:pt>
                <c:pt idx="42">
                  <c:v>999485882.58000004</c:v>
                </c:pt>
                <c:pt idx="43">
                  <c:v>1020692157.02</c:v>
                </c:pt>
                <c:pt idx="44">
                  <c:v>1008003512.03</c:v>
                </c:pt>
                <c:pt idx="45">
                  <c:v>1000607306.0700004</c:v>
                </c:pt>
                <c:pt idx="46">
                  <c:v>1000431612.15</c:v>
                </c:pt>
                <c:pt idx="47">
                  <c:v>1009509066.23</c:v>
                </c:pt>
                <c:pt idx="48">
                  <c:v>982824021.16999996</c:v>
                </c:pt>
                <c:pt idx="49">
                  <c:v>968107285.75</c:v>
                </c:pt>
                <c:pt idx="50">
                  <c:v>962253375.29000044</c:v>
                </c:pt>
                <c:pt idx="51">
                  <c:v>949927262.91999996</c:v>
                </c:pt>
                <c:pt idx="52">
                  <c:v>945333824.45999897</c:v>
                </c:pt>
                <c:pt idx="53">
                  <c:v>951861033.59000003</c:v>
                </c:pt>
                <c:pt idx="54">
                  <c:v>926914496.98000002</c:v>
                </c:pt>
                <c:pt idx="55">
                  <c:v>939372743.69000041</c:v>
                </c:pt>
                <c:pt idx="56">
                  <c:v>989562074.74000001</c:v>
                </c:pt>
                <c:pt idx="57">
                  <c:v>963985520.21000004</c:v>
                </c:pt>
                <c:pt idx="58">
                  <c:v>954013800.83999896</c:v>
                </c:pt>
                <c:pt idx="59">
                  <c:v>959556124.24000001</c:v>
                </c:pt>
                <c:pt idx="60">
                  <c:v>953483820.14999998</c:v>
                </c:pt>
                <c:pt idx="61">
                  <c:v>955798257.79000044</c:v>
                </c:pt>
                <c:pt idx="62">
                  <c:v>959062786.60000002</c:v>
                </c:pt>
                <c:pt idx="63">
                  <c:v>969829540.72000003</c:v>
                </c:pt>
                <c:pt idx="64">
                  <c:v>939504969.44000006</c:v>
                </c:pt>
                <c:pt idx="65">
                  <c:v>926662345.59000003</c:v>
                </c:pt>
                <c:pt idx="66">
                  <c:v>912454223.17999995</c:v>
                </c:pt>
                <c:pt idx="67">
                  <c:v>911601185.00999999</c:v>
                </c:pt>
                <c:pt idx="68">
                  <c:v>894434179.65999997</c:v>
                </c:pt>
                <c:pt idx="69">
                  <c:v>890953625.15999997</c:v>
                </c:pt>
                <c:pt idx="70">
                  <c:v>892004421.13</c:v>
                </c:pt>
                <c:pt idx="71">
                  <c:v>887602677.00999999</c:v>
                </c:pt>
                <c:pt idx="72">
                  <c:v>857211041.95999897</c:v>
                </c:pt>
                <c:pt idx="73">
                  <c:v>851717353.19000041</c:v>
                </c:pt>
                <c:pt idx="74">
                  <c:v>800387036.67999995</c:v>
                </c:pt>
                <c:pt idx="75">
                  <c:v>758772619.85999882</c:v>
                </c:pt>
                <c:pt idx="76">
                  <c:v>768856357.80999899</c:v>
                </c:pt>
                <c:pt idx="77">
                  <c:v>812568118.69000041</c:v>
                </c:pt>
                <c:pt idx="78">
                  <c:v>860753206.51999998</c:v>
                </c:pt>
                <c:pt idx="79">
                  <c:v>837730599.82999897</c:v>
                </c:pt>
                <c:pt idx="80">
                  <c:v>830622983.20000005</c:v>
                </c:pt>
                <c:pt idx="81">
                  <c:v>845172225.79000044</c:v>
                </c:pt>
                <c:pt idx="82">
                  <c:v>844428220.91999996</c:v>
                </c:pt>
                <c:pt idx="83">
                  <c:v>800951379.79999995</c:v>
                </c:pt>
                <c:pt idx="84">
                  <c:v>803154634.66999996</c:v>
                </c:pt>
                <c:pt idx="85">
                  <c:v>776651830.17999995</c:v>
                </c:pt>
                <c:pt idx="86">
                  <c:v>774924759.94000006</c:v>
                </c:pt>
                <c:pt idx="87">
                  <c:v>758402766.21000004</c:v>
                </c:pt>
                <c:pt idx="88">
                  <c:v>797073020.30999899</c:v>
                </c:pt>
                <c:pt idx="89">
                  <c:v>784893859.58000004</c:v>
                </c:pt>
                <c:pt idx="90">
                  <c:v>784893859.58000004</c:v>
                </c:pt>
                <c:pt idx="91">
                  <c:v>771592578.42999899</c:v>
                </c:pt>
                <c:pt idx="92">
                  <c:v>772492310.28000045</c:v>
                </c:pt>
                <c:pt idx="93">
                  <c:v>788558407.64999998</c:v>
                </c:pt>
                <c:pt idx="94">
                  <c:v>781761799.31999898</c:v>
                </c:pt>
                <c:pt idx="95">
                  <c:v>772250996.15999997</c:v>
                </c:pt>
                <c:pt idx="96">
                  <c:v>757521225.80999899</c:v>
                </c:pt>
                <c:pt idx="97">
                  <c:v>736019827.52999997</c:v>
                </c:pt>
                <c:pt idx="98">
                  <c:v>710977022.12</c:v>
                </c:pt>
                <c:pt idx="99">
                  <c:v>730861277.10000002</c:v>
                </c:pt>
                <c:pt idx="100">
                  <c:v>719427304.63</c:v>
                </c:pt>
                <c:pt idx="101">
                  <c:v>731363225.85999882</c:v>
                </c:pt>
                <c:pt idx="102">
                  <c:v>722310055.33999896</c:v>
                </c:pt>
                <c:pt idx="103">
                  <c:v>727189989.11000001</c:v>
                </c:pt>
                <c:pt idx="104">
                  <c:v>728283258.92999899</c:v>
                </c:pt>
                <c:pt idx="105">
                  <c:v>748186419.54999936</c:v>
                </c:pt>
                <c:pt idx="106">
                  <c:v>733935904.42999899</c:v>
                </c:pt>
                <c:pt idx="107">
                  <c:v>747786889.52999997</c:v>
                </c:pt>
                <c:pt idx="108">
                  <c:v>781933102.76999998</c:v>
                </c:pt>
                <c:pt idx="109">
                  <c:v>770913088.21000004</c:v>
                </c:pt>
                <c:pt idx="110">
                  <c:v>777395067.94000006</c:v>
                </c:pt>
                <c:pt idx="111">
                  <c:v>792396353.94000006</c:v>
                </c:pt>
                <c:pt idx="112">
                  <c:v>799861366.05999899</c:v>
                </c:pt>
                <c:pt idx="113">
                  <c:v>806977394.92999899</c:v>
                </c:pt>
                <c:pt idx="114">
                  <c:v>770967087.85999882</c:v>
                </c:pt>
                <c:pt idx="115">
                  <c:v>798278779.44000006</c:v>
                </c:pt>
                <c:pt idx="116">
                  <c:v>797554191.94000006</c:v>
                </c:pt>
                <c:pt idx="117">
                  <c:v>781188928.62</c:v>
                </c:pt>
                <c:pt idx="118">
                  <c:v>761062453.59000003</c:v>
                </c:pt>
                <c:pt idx="119">
                  <c:v>758806630.12</c:v>
                </c:pt>
                <c:pt idx="120">
                  <c:v>757973938.99000001</c:v>
                </c:pt>
                <c:pt idx="121">
                  <c:v>758996665.25999999</c:v>
                </c:pt>
                <c:pt idx="122">
                  <c:v>738088127.09000003</c:v>
                </c:pt>
                <c:pt idx="123">
                  <c:v>742282906.31999898</c:v>
                </c:pt>
                <c:pt idx="124">
                  <c:v>739312080.12</c:v>
                </c:pt>
                <c:pt idx="125">
                  <c:v>759921837.26999998</c:v>
                </c:pt>
                <c:pt idx="126">
                  <c:v>770029809.63999999</c:v>
                </c:pt>
                <c:pt idx="127">
                  <c:v>775563145.94999897</c:v>
                </c:pt>
                <c:pt idx="128">
                  <c:v>798501855.78000045</c:v>
                </c:pt>
                <c:pt idx="129">
                  <c:v>782976727.57000005</c:v>
                </c:pt>
                <c:pt idx="130">
                  <c:v>808900429.41999996</c:v>
                </c:pt>
                <c:pt idx="131">
                  <c:v>794788882.34999883</c:v>
                </c:pt>
                <c:pt idx="132">
                  <c:v>771700075.23000002</c:v>
                </c:pt>
                <c:pt idx="133">
                  <c:v>773528428.12</c:v>
                </c:pt>
                <c:pt idx="134">
                  <c:v>770768768.89999998</c:v>
                </c:pt>
                <c:pt idx="135">
                  <c:v>768229608.63</c:v>
                </c:pt>
                <c:pt idx="136">
                  <c:v>787292594.11000001</c:v>
                </c:pt>
                <c:pt idx="137">
                  <c:v>784012425.25999999</c:v>
                </c:pt>
                <c:pt idx="138">
                  <c:v>774968797.79000044</c:v>
                </c:pt>
                <c:pt idx="139">
                  <c:v>759167719.99000001</c:v>
                </c:pt>
                <c:pt idx="140">
                  <c:v>755793958.23000002</c:v>
                </c:pt>
                <c:pt idx="141">
                  <c:v>751904558.25</c:v>
                </c:pt>
                <c:pt idx="142">
                  <c:v>753632289.82999897</c:v>
                </c:pt>
                <c:pt idx="143">
                  <c:v>749902836.62</c:v>
                </c:pt>
                <c:pt idx="144">
                  <c:v>745407354.32999897</c:v>
                </c:pt>
                <c:pt idx="145">
                  <c:v>745054505.12</c:v>
                </c:pt>
                <c:pt idx="146">
                  <c:v>758556476.88</c:v>
                </c:pt>
                <c:pt idx="147">
                  <c:v>772364020.03999996</c:v>
                </c:pt>
                <c:pt idx="148">
                  <c:v>766063553.80999899</c:v>
                </c:pt>
                <c:pt idx="149">
                  <c:v>750926241.71000004</c:v>
                </c:pt>
                <c:pt idx="150">
                  <c:v>758420377.48000002</c:v>
                </c:pt>
                <c:pt idx="151">
                  <c:v>759617159.79000044</c:v>
                </c:pt>
                <c:pt idx="152">
                  <c:v>751708610.33999896</c:v>
                </c:pt>
                <c:pt idx="153">
                  <c:v>772755524.66999996</c:v>
                </c:pt>
                <c:pt idx="154">
                  <c:v>771690093.52999997</c:v>
                </c:pt>
                <c:pt idx="155">
                  <c:v>783499874.60000002</c:v>
                </c:pt>
                <c:pt idx="156">
                  <c:v>796027450.54999936</c:v>
                </c:pt>
                <c:pt idx="157">
                  <c:v>802007045.94000006</c:v>
                </c:pt>
                <c:pt idx="158">
                  <c:v>806568495.07000005</c:v>
                </c:pt>
                <c:pt idx="159">
                  <c:v>807083713.99000001</c:v>
                </c:pt>
                <c:pt idx="160">
                  <c:v>803547234.09000003</c:v>
                </c:pt>
                <c:pt idx="161">
                  <c:v>801031618.92999899</c:v>
                </c:pt>
                <c:pt idx="162">
                  <c:v>812841480.01999998</c:v>
                </c:pt>
                <c:pt idx="163">
                  <c:v>835196321.00999999</c:v>
                </c:pt>
                <c:pt idx="164">
                  <c:v>828512017.58000004</c:v>
                </c:pt>
                <c:pt idx="165">
                  <c:v>844919926.84999883</c:v>
                </c:pt>
                <c:pt idx="166">
                  <c:v>848949395.58000004</c:v>
                </c:pt>
                <c:pt idx="167">
                  <c:v>845134848.80999899</c:v>
                </c:pt>
                <c:pt idx="168">
                  <c:v>847960703.65999997</c:v>
                </c:pt>
                <c:pt idx="169">
                  <c:v>833118512.10000002</c:v>
                </c:pt>
                <c:pt idx="170">
                  <c:v>845661147.74000001</c:v>
                </c:pt>
                <c:pt idx="171">
                  <c:v>868997955.52999997</c:v>
                </c:pt>
                <c:pt idx="172">
                  <c:v>854973967.13</c:v>
                </c:pt>
                <c:pt idx="173">
                  <c:v>830099358.02999997</c:v>
                </c:pt>
                <c:pt idx="174">
                  <c:v>823837732.66999996</c:v>
                </c:pt>
                <c:pt idx="175">
                  <c:v>828282542.38999999</c:v>
                </c:pt>
                <c:pt idx="176">
                  <c:v>842431127.31999898</c:v>
                </c:pt>
                <c:pt idx="177">
                  <c:v>842431127.31999898</c:v>
                </c:pt>
                <c:pt idx="178">
                  <c:v>829779016.22000003</c:v>
                </c:pt>
                <c:pt idx="179">
                  <c:v>814868879.63999999</c:v>
                </c:pt>
                <c:pt idx="180">
                  <c:v>814868879.63999999</c:v>
                </c:pt>
                <c:pt idx="181">
                  <c:v>818526105.10000002</c:v>
                </c:pt>
                <c:pt idx="182">
                  <c:v>807122782.83999896</c:v>
                </c:pt>
                <c:pt idx="183">
                  <c:v>842390864.81999898</c:v>
                </c:pt>
                <c:pt idx="184">
                  <c:v>854399145.12</c:v>
                </c:pt>
                <c:pt idx="185">
                  <c:v>849880859.57000005</c:v>
                </c:pt>
                <c:pt idx="186">
                  <c:v>834694281.03999996</c:v>
                </c:pt>
                <c:pt idx="187">
                  <c:v>838725922.41999996</c:v>
                </c:pt>
                <c:pt idx="188">
                  <c:v>836971247.72000003</c:v>
                </c:pt>
                <c:pt idx="189">
                  <c:v>829309767.54999936</c:v>
                </c:pt>
                <c:pt idx="190">
                  <c:v>829559595.58000004</c:v>
                </c:pt>
                <c:pt idx="191">
                  <c:v>844131859.13</c:v>
                </c:pt>
                <c:pt idx="192">
                  <c:v>859497319.52999997</c:v>
                </c:pt>
                <c:pt idx="193">
                  <c:v>854439826.02999997</c:v>
                </c:pt>
                <c:pt idx="194">
                  <c:v>860004737.63999999</c:v>
                </c:pt>
                <c:pt idx="195">
                  <c:v>853160588.61000001</c:v>
                </c:pt>
                <c:pt idx="196">
                  <c:v>857031103.81999898</c:v>
                </c:pt>
                <c:pt idx="197">
                  <c:v>866598921.76999998</c:v>
                </c:pt>
                <c:pt idx="198">
                  <c:v>863371075.78000045</c:v>
                </c:pt>
                <c:pt idx="199">
                  <c:v>886928126.13999999</c:v>
                </c:pt>
                <c:pt idx="200">
                  <c:v>891596402.88</c:v>
                </c:pt>
                <c:pt idx="201">
                  <c:v>888875053.79000044</c:v>
                </c:pt>
                <c:pt idx="202">
                  <c:v>890676490.24000001</c:v>
                </c:pt>
                <c:pt idx="203">
                  <c:v>893810816.5</c:v>
                </c:pt>
                <c:pt idx="204">
                  <c:v>903829028.75999999</c:v>
                </c:pt>
                <c:pt idx="205">
                  <c:v>921297749.11000001</c:v>
                </c:pt>
                <c:pt idx="206">
                  <c:v>917627077.75</c:v>
                </c:pt>
                <c:pt idx="207">
                  <c:v>891902143.16999996</c:v>
                </c:pt>
                <c:pt idx="208">
                  <c:v>900444469.37</c:v>
                </c:pt>
                <c:pt idx="209">
                  <c:v>911625389.20000005</c:v>
                </c:pt>
                <c:pt idx="210">
                  <c:v>916099356.66999996</c:v>
                </c:pt>
                <c:pt idx="211">
                  <c:v>918401888.49000001</c:v>
                </c:pt>
                <c:pt idx="212">
                  <c:v>914230410.54999936</c:v>
                </c:pt>
                <c:pt idx="213">
                  <c:v>918135739.67999995</c:v>
                </c:pt>
                <c:pt idx="214">
                  <c:v>909554634.38999999</c:v>
                </c:pt>
                <c:pt idx="215">
                  <c:v>921630264.30999899</c:v>
                </c:pt>
                <c:pt idx="216">
                  <c:v>911195256.13999999</c:v>
                </c:pt>
                <c:pt idx="217">
                  <c:v>896328752.22000003</c:v>
                </c:pt>
                <c:pt idx="218">
                  <c:v>893426986.76999998</c:v>
                </c:pt>
                <c:pt idx="219">
                  <c:v>887447866.54999936</c:v>
                </c:pt>
                <c:pt idx="220">
                  <c:v>877650106.95999897</c:v>
                </c:pt>
                <c:pt idx="221">
                  <c:v>881187967.41999996</c:v>
                </c:pt>
                <c:pt idx="222">
                  <c:v>914868921.45999897</c:v>
                </c:pt>
                <c:pt idx="223">
                  <c:v>911499346.44999897</c:v>
                </c:pt>
                <c:pt idx="224">
                  <c:v>926468815.52999997</c:v>
                </c:pt>
                <c:pt idx="225">
                  <c:v>926507070.40999997</c:v>
                </c:pt>
                <c:pt idx="226">
                  <c:v>939926783.42999899</c:v>
                </c:pt>
                <c:pt idx="227">
                  <c:v>951985004.62</c:v>
                </c:pt>
                <c:pt idx="228">
                  <c:v>964822589.94999897</c:v>
                </c:pt>
                <c:pt idx="229">
                  <c:v>964131201.31999898</c:v>
                </c:pt>
                <c:pt idx="230">
                  <c:v>976655853.08000004</c:v>
                </c:pt>
                <c:pt idx="231">
                  <c:v>975918753.94000006</c:v>
                </c:pt>
                <c:pt idx="232">
                  <c:v>960624574.49000001</c:v>
                </c:pt>
                <c:pt idx="233">
                  <c:v>961662380.74000001</c:v>
                </c:pt>
                <c:pt idx="234">
                  <c:v>961662380.74000001</c:v>
                </c:pt>
                <c:pt idx="235">
                  <c:v>975815296.44000006</c:v>
                </c:pt>
                <c:pt idx="236">
                  <c:v>965846407.88</c:v>
                </c:pt>
                <c:pt idx="237">
                  <c:v>957005569.99000001</c:v>
                </c:pt>
                <c:pt idx="238">
                  <c:v>950310361.21000004</c:v>
                </c:pt>
                <c:pt idx="239">
                  <c:v>952712049.38999999</c:v>
                </c:pt>
                <c:pt idx="240">
                  <c:v>944254285.12</c:v>
                </c:pt>
                <c:pt idx="241">
                  <c:v>944254285.12</c:v>
                </c:pt>
                <c:pt idx="242">
                  <c:v>993560765.12</c:v>
                </c:pt>
                <c:pt idx="243">
                  <c:v>989142340.67999995</c:v>
                </c:pt>
                <c:pt idx="244">
                  <c:v>1030208648.11</c:v>
                </c:pt>
                <c:pt idx="245">
                  <c:v>1042060893.22</c:v>
                </c:pt>
                <c:pt idx="246">
                  <c:v>1036465135.09</c:v>
                </c:pt>
                <c:pt idx="247">
                  <c:v>1036465135.09</c:v>
                </c:pt>
                <c:pt idx="248">
                  <c:v>1036465135.09</c:v>
                </c:pt>
                <c:pt idx="249">
                  <c:v>1036465135.09</c:v>
                </c:pt>
                <c:pt idx="250">
                  <c:v>1036465135.09</c:v>
                </c:pt>
                <c:pt idx="251">
                  <c:v>1036465135.09</c:v>
                </c:pt>
                <c:pt idx="252">
                  <c:v>1083587505.02</c:v>
                </c:pt>
                <c:pt idx="253">
                  <c:v>1080866172.8599999</c:v>
                </c:pt>
                <c:pt idx="254">
                  <c:v>1090324095.5</c:v>
                </c:pt>
                <c:pt idx="255">
                  <c:v>1110064605.02</c:v>
                </c:pt>
                <c:pt idx="256">
                  <c:v>1111512293.1699996</c:v>
                </c:pt>
                <c:pt idx="257">
                  <c:v>1113411719.04</c:v>
                </c:pt>
                <c:pt idx="258">
                  <c:v>1141247533.22</c:v>
                </c:pt>
                <c:pt idx="259">
                  <c:v>1130124406.0799999</c:v>
                </c:pt>
                <c:pt idx="260">
                  <c:v>1130819245.46</c:v>
                </c:pt>
                <c:pt idx="261">
                  <c:v>1142985716.2</c:v>
                </c:pt>
                <c:pt idx="262">
                  <c:v>1142985716.2</c:v>
                </c:pt>
                <c:pt idx="263">
                  <c:v>1145578330.9100001</c:v>
                </c:pt>
                <c:pt idx="264">
                  <c:v>1175273954.3199999</c:v>
                </c:pt>
                <c:pt idx="265">
                  <c:v>1184158090.24</c:v>
                </c:pt>
                <c:pt idx="266">
                  <c:v>1192196530.47</c:v>
                </c:pt>
                <c:pt idx="267">
                  <c:v>1202274916.25</c:v>
                </c:pt>
                <c:pt idx="268">
                  <c:v>1181391609.4000001</c:v>
                </c:pt>
                <c:pt idx="269">
                  <c:v>1165301365.8699999</c:v>
                </c:pt>
                <c:pt idx="270">
                  <c:v>1166962453.6199999</c:v>
                </c:pt>
                <c:pt idx="271">
                  <c:v>1162430030.0599999</c:v>
                </c:pt>
                <c:pt idx="272">
                  <c:v>1142370479.8299999</c:v>
                </c:pt>
                <c:pt idx="273">
                  <c:v>1167414333.9300001</c:v>
                </c:pt>
                <c:pt idx="274">
                  <c:v>1170537083.0599999</c:v>
                </c:pt>
                <c:pt idx="275">
                  <c:v>1194119135.6299999</c:v>
                </c:pt>
                <c:pt idx="276">
                  <c:v>1187417877.27</c:v>
                </c:pt>
                <c:pt idx="277">
                  <c:v>1192368430.99</c:v>
                </c:pt>
                <c:pt idx="278">
                  <c:v>1182929308.3599999</c:v>
                </c:pt>
                <c:pt idx="279">
                  <c:v>1196154995.97</c:v>
                </c:pt>
                <c:pt idx="280">
                  <c:v>1216525245.0599999</c:v>
                </c:pt>
                <c:pt idx="281">
                  <c:v>1217452731.8499999</c:v>
                </c:pt>
                <c:pt idx="282">
                  <c:v>1233396141.8699999</c:v>
                </c:pt>
                <c:pt idx="283">
                  <c:v>1226858165.23</c:v>
                </c:pt>
                <c:pt idx="284">
                  <c:v>1202612937.76</c:v>
                </c:pt>
                <c:pt idx="285">
                  <c:v>1247009681.9300001</c:v>
                </c:pt>
                <c:pt idx="286">
                  <c:v>1247009681.9300001</c:v>
                </c:pt>
                <c:pt idx="287">
                  <c:v>1251407984.3399999</c:v>
                </c:pt>
                <c:pt idx="288">
                  <c:v>1229765417.9200001</c:v>
                </c:pt>
                <c:pt idx="289">
                  <c:v>1211117222.9300001</c:v>
                </c:pt>
                <c:pt idx="290">
                  <c:v>1194768446.5</c:v>
                </c:pt>
                <c:pt idx="291">
                  <c:v>1182513611.46</c:v>
                </c:pt>
                <c:pt idx="292">
                  <c:v>1169153798.1799996</c:v>
                </c:pt>
                <c:pt idx="293">
                  <c:v>1168902604.1299999</c:v>
                </c:pt>
                <c:pt idx="294">
                  <c:v>1136610533.29</c:v>
                </c:pt>
                <c:pt idx="295">
                  <c:v>1155425908.6299999</c:v>
                </c:pt>
                <c:pt idx="296">
                  <c:v>1134387513.3699999</c:v>
                </c:pt>
                <c:pt idx="297">
                  <c:v>1097985850.8499999</c:v>
                </c:pt>
                <c:pt idx="298">
                  <c:v>1103452233.3699999</c:v>
                </c:pt>
                <c:pt idx="299">
                  <c:v>1075151639.3699999</c:v>
                </c:pt>
                <c:pt idx="300">
                  <c:v>1106444267.4200001</c:v>
                </c:pt>
                <c:pt idx="301">
                  <c:v>1119708307.6399999</c:v>
                </c:pt>
                <c:pt idx="302">
                  <c:v>1109082164.78</c:v>
                </c:pt>
                <c:pt idx="303">
                  <c:v>1064217565.71</c:v>
                </c:pt>
                <c:pt idx="304">
                  <c:v>1066409740.16</c:v>
                </c:pt>
                <c:pt idx="305">
                  <c:v>1058705886.8</c:v>
                </c:pt>
                <c:pt idx="306">
                  <c:v>1029601755.13</c:v>
                </c:pt>
                <c:pt idx="307">
                  <c:v>987396628.95999897</c:v>
                </c:pt>
                <c:pt idx="308">
                  <c:v>1006072713.58</c:v>
                </c:pt>
                <c:pt idx="309">
                  <c:v>1029873123.7800004</c:v>
                </c:pt>
                <c:pt idx="310">
                  <c:v>1061946754.91</c:v>
                </c:pt>
                <c:pt idx="311">
                  <c:v>1064598416.51</c:v>
                </c:pt>
                <c:pt idx="312">
                  <c:v>1066896512.04</c:v>
                </c:pt>
                <c:pt idx="313">
                  <c:v>1079469913.8</c:v>
                </c:pt>
                <c:pt idx="314">
                  <c:v>1079025897.5899999</c:v>
                </c:pt>
                <c:pt idx="315">
                  <c:v>1072356862.8</c:v>
                </c:pt>
                <c:pt idx="316">
                  <c:v>1109700318.95</c:v>
                </c:pt>
                <c:pt idx="317">
                  <c:v>1115360030.6399999</c:v>
                </c:pt>
                <c:pt idx="318">
                  <c:v>1114209408.5</c:v>
                </c:pt>
                <c:pt idx="319">
                  <c:v>1095053142.3399999</c:v>
                </c:pt>
                <c:pt idx="320">
                  <c:v>1105543231.3</c:v>
                </c:pt>
                <c:pt idx="321">
                  <c:v>1076561490.0699999</c:v>
                </c:pt>
                <c:pt idx="322">
                  <c:v>1069291602.59</c:v>
                </c:pt>
                <c:pt idx="323">
                  <c:v>1050462196.23</c:v>
                </c:pt>
                <c:pt idx="324">
                  <c:v>1044853990.6700004</c:v>
                </c:pt>
                <c:pt idx="325">
                  <c:v>1069596897.48</c:v>
                </c:pt>
                <c:pt idx="326">
                  <c:v>1062184472.26</c:v>
                </c:pt>
                <c:pt idx="327">
                  <c:v>1040427028.2900004</c:v>
                </c:pt>
                <c:pt idx="328">
                  <c:v>1053959622.97</c:v>
                </c:pt>
                <c:pt idx="329">
                  <c:v>1059925122.02</c:v>
                </c:pt>
                <c:pt idx="330">
                  <c:v>1094447866.22</c:v>
                </c:pt>
                <c:pt idx="331">
                  <c:v>1094184003.0899999</c:v>
                </c:pt>
                <c:pt idx="332">
                  <c:v>1107305457.1599996</c:v>
                </c:pt>
                <c:pt idx="333">
                  <c:v>1109590093.79</c:v>
                </c:pt>
                <c:pt idx="334">
                  <c:v>1113963584.02</c:v>
                </c:pt>
                <c:pt idx="335">
                  <c:v>1113796086.0899999</c:v>
                </c:pt>
                <c:pt idx="336">
                  <c:v>1118514300.1799996</c:v>
                </c:pt>
                <c:pt idx="337">
                  <c:v>1143312711.3899999</c:v>
                </c:pt>
                <c:pt idx="338">
                  <c:v>1145823462.6399999</c:v>
                </c:pt>
                <c:pt idx="339">
                  <c:v>1137204611.04</c:v>
                </c:pt>
                <c:pt idx="340">
                  <c:v>1159319998.8399999</c:v>
                </c:pt>
                <c:pt idx="341">
                  <c:v>1161912663.05</c:v>
                </c:pt>
                <c:pt idx="342">
                  <c:v>1138304641.54</c:v>
                </c:pt>
                <c:pt idx="343">
                  <c:v>1133627481.97</c:v>
                </c:pt>
                <c:pt idx="344">
                  <c:v>1116338486.5799999</c:v>
                </c:pt>
                <c:pt idx="345">
                  <c:v>1128605523.8199999</c:v>
                </c:pt>
                <c:pt idx="346">
                  <c:v>1167185141.5999999</c:v>
                </c:pt>
                <c:pt idx="347">
                  <c:v>1173214394.6499999</c:v>
                </c:pt>
                <c:pt idx="348">
                  <c:v>1179241316.4000001</c:v>
                </c:pt>
                <c:pt idx="349">
                  <c:v>1176850756.1799996</c:v>
                </c:pt>
                <c:pt idx="350">
                  <c:v>1177164899.5799999</c:v>
                </c:pt>
                <c:pt idx="351">
                  <c:v>1173563777.22</c:v>
                </c:pt>
                <c:pt idx="352">
                  <c:v>1174995113.1299999</c:v>
                </c:pt>
                <c:pt idx="353">
                  <c:v>1166292806.0599999</c:v>
                </c:pt>
                <c:pt idx="354">
                  <c:v>1164949323.01</c:v>
                </c:pt>
                <c:pt idx="355">
                  <c:v>1176183575.02</c:v>
                </c:pt>
                <c:pt idx="356">
                  <c:v>1198840400.9300001</c:v>
                </c:pt>
                <c:pt idx="357">
                  <c:v>1203031848.4400001</c:v>
                </c:pt>
                <c:pt idx="358">
                  <c:v>1202331430.95</c:v>
                </c:pt>
                <c:pt idx="359">
                  <c:v>1197172911.29</c:v>
                </c:pt>
                <c:pt idx="360">
                  <c:v>1189455577.72</c:v>
                </c:pt>
                <c:pt idx="361">
                  <c:v>1191645240.1499999</c:v>
                </c:pt>
                <c:pt idx="362">
                  <c:v>1168995791.54</c:v>
                </c:pt>
                <c:pt idx="363">
                  <c:v>1175923089.79</c:v>
                </c:pt>
                <c:pt idx="364">
                  <c:v>1136600413.9000001</c:v>
                </c:pt>
                <c:pt idx="365">
                  <c:v>1120379129.97</c:v>
                </c:pt>
                <c:pt idx="366">
                  <c:v>1137281497.01</c:v>
                </c:pt>
                <c:pt idx="367">
                  <c:v>1138742655.3399999</c:v>
                </c:pt>
                <c:pt idx="368">
                  <c:v>1144877184.9400001</c:v>
                </c:pt>
                <c:pt idx="369">
                  <c:v>1135128026.21</c:v>
                </c:pt>
                <c:pt idx="370">
                  <c:v>1173224646.3599999</c:v>
                </c:pt>
                <c:pt idx="371">
                  <c:v>1174615889.99</c:v>
                </c:pt>
                <c:pt idx="372">
                  <c:v>1166669931.3099999</c:v>
                </c:pt>
                <c:pt idx="373">
                  <c:v>1143351163.5599999</c:v>
                </c:pt>
                <c:pt idx="374">
                  <c:v>1149668603.5999999</c:v>
                </c:pt>
                <c:pt idx="375">
                  <c:v>1150534072.6199999</c:v>
                </c:pt>
                <c:pt idx="376">
                  <c:v>1171750548.3099999</c:v>
                </c:pt>
                <c:pt idx="377">
                  <c:v>1163992234.98</c:v>
                </c:pt>
                <c:pt idx="378">
                  <c:v>1161164766.98</c:v>
                </c:pt>
                <c:pt idx="379">
                  <c:v>1150210455.03</c:v>
                </c:pt>
              </c:numCache>
            </c:numRef>
          </c:val>
        </c:ser>
        <c:ser>
          <c:idx val="1"/>
          <c:order val="1"/>
          <c:tx>
            <c:strRef>
              <c:f>PIC!$C$1</c:f>
              <c:strCache>
                <c:ptCount val="1"/>
                <c:pt idx="0">
                  <c:v>3倍波动率组合</c:v>
                </c:pt>
              </c:strCache>
            </c:strRef>
          </c:tx>
          <c:spPr>
            <a:ln w="12700">
              <a:solidFill>
                <a:schemeClr val="tx2"/>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PIC!$C$2:$C$381</c:f>
              <c:numCache>
                <c:formatCode>General</c:formatCode>
                <c:ptCount val="380"/>
                <c:pt idx="0">
                  <c:v>1133607313.96</c:v>
                </c:pt>
                <c:pt idx="1">
                  <c:v>1140255264.1199999</c:v>
                </c:pt>
                <c:pt idx="2">
                  <c:v>1127259046.6799996</c:v>
                </c:pt>
                <c:pt idx="3">
                  <c:v>1126023268.01</c:v>
                </c:pt>
                <c:pt idx="4">
                  <c:v>1124775540.25</c:v>
                </c:pt>
                <c:pt idx="5">
                  <c:v>1044149684.42</c:v>
                </c:pt>
                <c:pt idx="6">
                  <c:v>1011521674.37</c:v>
                </c:pt>
                <c:pt idx="7">
                  <c:v>1011521674.37</c:v>
                </c:pt>
                <c:pt idx="8">
                  <c:v>984294848.02999997</c:v>
                </c:pt>
                <c:pt idx="9">
                  <c:v>1008996814.63</c:v>
                </c:pt>
                <c:pt idx="10">
                  <c:v>990723356.55999899</c:v>
                </c:pt>
                <c:pt idx="11">
                  <c:v>1030677173.59</c:v>
                </c:pt>
                <c:pt idx="12">
                  <c:v>969113882.90999997</c:v>
                </c:pt>
                <c:pt idx="13">
                  <c:v>1006804299.49</c:v>
                </c:pt>
                <c:pt idx="14">
                  <c:v>982355230.55999899</c:v>
                </c:pt>
                <c:pt idx="15">
                  <c:v>1001518608.1900004</c:v>
                </c:pt>
                <c:pt idx="16">
                  <c:v>1025244340.66</c:v>
                </c:pt>
                <c:pt idx="17">
                  <c:v>1020487431.73</c:v>
                </c:pt>
                <c:pt idx="18">
                  <c:v>1012050245.4400001</c:v>
                </c:pt>
                <c:pt idx="19">
                  <c:v>969243614.08000004</c:v>
                </c:pt>
                <c:pt idx="20">
                  <c:v>950897949.90999997</c:v>
                </c:pt>
                <c:pt idx="21">
                  <c:v>948985154.50999999</c:v>
                </c:pt>
                <c:pt idx="22">
                  <c:v>958540463.35999882</c:v>
                </c:pt>
                <c:pt idx="23">
                  <c:v>961917392.05999899</c:v>
                </c:pt>
                <c:pt idx="24">
                  <c:v>1012902879.53</c:v>
                </c:pt>
                <c:pt idx="25">
                  <c:v>1013967796.8200001</c:v>
                </c:pt>
                <c:pt idx="26">
                  <c:v>1059083385.3599988</c:v>
                </c:pt>
                <c:pt idx="27">
                  <c:v>1055133281.949999</c:v>
                </c:pt>
                <c:pt idx="28">
                  <c:v>1054632992.24</c:v>
                </c:pt>
                <c:pt idx="29">
                  <c:v>1062957240.6900004</c:v>
                </c:pt>
                <c:pt idx="30">
                  <c:v>1010409886.58</c:v>
                </c:pt>
                <c:pt idx="31">
                  <c:v>977215709.69000041</c:v>
                </c:pt>
                <c:pt idx="32">
                  <c:v>977723347.34999883</c:v>
                </c:pt>
                <c:pt idx="33">
                  <c:v>1012991156.11</c:v>
                </c:pt>
                <c:pt idx="34">
                  <c:v>1052113483.41</c:v>
                </c:pt>
                <c:pt idx="35">
                  <c:v>1061244856.3099989</c:v>
                </c:pt>
                <c:pt idx="36">
                  <c:v>1057542944.41</c:v>
                </c:pt>
                <c:pt idx="37">
                  <c:v>1108771478.26</c:v>
                </c:pt>
                <c:pt idx="38">
                  <c:v>1095484449.47</c:v>
                </c:pt>
                <c:pt idx="39">
                  <c:v>1103840876.73</c:v>
                </c:pt>
                <c:pt idx="40">
                  <c:v>1102045967.8299999</c:v>
                </c:pt>
                <c:pt idx="41">
                  <c:v>1100415624.2</c:v>
                </c:pt>
                <c:pt idx="42">
                  <c:v>1076425795.5799999</c:v>
                </c:pt>
                <c:pt idx="43">
                  <c:v>1108980504.6699996</c:v>
                </c:pt>
                <c:pt idx="44">
                  <c:v>1091171508.3099999</c:v>
                </c:pt>
                <c:pt idx="45">
                  <c:v>1080193716.6899996</c:v>
                </c:pt>
                <c:pt idx="46">
                  <c:v>1079700630.6799996</c:v>
                </c:pt>
                <c:pt idx="47">
                  <c:v>1088012236.21</c:v>
                </c:pt>
                <c:pt idx="48">
                  <c:v>1048894458.6900004</c:v>
                </c:pt>
                <c:pt idx="49">
                  <c:v>1010701707.05</c:v>
                </c:pt>
                <c:pt idx="50">
                  <c:v>988447412.38</c:v>
                </c:pt>
                <c:pt idx="51">
                  <c:v>956797577.73000002</c:v>
                </c:pt>
                <c:pt idx="52">
                  <c:v>945364402.23000002</c:v>
                </c:pt>
                <c:pt idx="53">
                  <c:v>950659481.00999999</c:v>
                </c:pt>
                <c:pt idx="54">
                  <c:v>889866453.20000005</c:v>
                </c:pt>
                <c:pt idx="55">
                  <c:v>899125355.99000001</c:v>
                </c:pt>
                <c:pt idx="56">
                  <c:v>978771014.88999999</c:v>
                </c:pt>
                <c:pt idx="57">
                  <c:v>928589887.74000001</c:v>
                </c:pt>
                <c:pt idx="58">
                  <c:v>900701486.89999998</c:v>
                </c:pt>
                <c:pt idx="59">
                  <c:v>911489012.41999996</c:v>
                </c:pt>
                <c:pt idx="60">
                  <c:v>914188694.90999997</c:v>
                </c:pt>
                <c:pt idx="61">
                  <c:v>915541600.00999999</c:v>
                </c:pt>
                <c:pt idx="62">
                  <c:v>914365576.94000006</c:v>
                </c:pt>
                <c:pt idx="63">
                  <c:v>924092352.83999896</c:v>
                </c:pt>
                <c:pt idx="64">
                  <c:v>923695661.69000041</c:v>
                </c:pt>
                <c:pt idx="65">
                  <c:v>923592328.78000045</c:v>
                </c:pt>
                <c:pt idx="66">
                  <c:v>917768193.88</c:v>
                </c:pt>
                <c:pt idx="67">
                  <c:v>910766130.90999997</c:v>
                </c:pt>
                <c:pt idx="68">
                  <c:v>891928917.22000003</c:v>
                </c:pt>
                <c:pt idx="69">
                  <c:v>863861439.13999999</c:v>
                </c:pt>
                <c:pt idx="70">
                  <c:v>863142773.97000003</c:v>
                </c:pt>
                <c:pt idx="71">
                  <c:v>861705295.60000002</c:v>
                </c:pt>
                <c:pt idx="72">
                  <c:v>892369178.25</c:v>
                </c:pt>
                <c:pt idx="73">
                  <c:v>897040559.80999899</c:v>
                </c:pt>
                <c:pt idx="74">
                  <c:v>880241967.39999998</c:v>
                </c:pt>
                <c:pt idx="75">
                  <c:v>873963070.94000006</c:v>
                </c:pt>
                <c:pt idx="76">
                  <c:v>856028577.07000005</c:v>
                </c:pt>
                <c:pt idx="77">
                  <c:v>870685613.09000003</c:v>
                </c:pt>
                <c:pt idx="78">
                  <c:v>886794389.52999997</c:v>
                </c:pt>
                <c:pt idx="79">
                  <c:v>870563376.42999899</c:v>
                </c:pt>
                <c:pt idx="80">
                  <c:v>895118338.79000044</c:v>
                </c:pt>
                <c:pt idx="81">
                  <c:v>917537340.73000002</c:v>
                </c:pt>
                <c:pt idx="82">
                  <c:v>918172036.51999998</c:v>
                </c:pt>
                <c:pt idx="83">
                  <c:v>826084817.70000005</c:v>
                </c:pt>
                <c:pt idx="84">
                  <c:v>820489200.89999998</c:v>
                </c:pt>
                <c:pt idx="85">
                  <c:v>784137653.21000004</c:v>
                </c:pt>
                <c:pt idx="86">
                  <c:v>786178898.94999897</c:v>
                </c:pt>
                <c:pt idx="87">
                  <c:v>775510127.62</c:v>
                </c:pt>
                <c:pt idx="88">
                  <c:v>843986141.30999899</c:v>
                </c:pt>
                <c:pt idx="89">
                  <c:v>836211415.63999999</c:v>
                </c:pt>
                <c:pt idx="90">
                  <c:v>835864341.48000002</c:v>
                </c:pt>
                <c:pt idx="91">
                  <c:v>854023629.22000003</c:v>
                </c:pt>
                <c:pt idx="92">
                  <c:v>854597112.15999997</c:v>
                </c:pt>
                <c:pt idx="93">
                  <c:v>904835275.65999997</c:v>
                </c:pt>
                <c:pt idx="94">
                  <c:v>886791721.82999897</c:v>
                </c:pt>
                <c:pt idx="95">
                  <c:v>868208860.72000003</c:v>
                </c:pt>
                <c:pt idx="96">
                  <c:v>850172163.12</c:v>
                </c:pt>
                <c:pt idx="97">
                  <c:v>779338823.35999882</c:v>
                </c:pt>
                <c:pt idx="98">
                  <c:v>691228384.03999996</c:v>
                </c:pt>
                <c:pt idx="99">
                  <c:v>758795734.40999997</c:v>
                </c:pt>
                <c:pt idx="100">
                  <c:v>748006476.40999997</c:v>
                </c:pt>
                <c:pt idx="101">
                  <c:v>782067564.67999995</c:v>
                </c:pt>
                <c:pt idx="102">
                  <c:v>769646164.17999995</c:v>
                </c:pt>
                <c:pt idx="103">
                  <c:v>781238257.29000044</c:v>
                </c:pt>
                <c:pt idx="104">
                  <c:v>776012004.50999999</c:v>
                </c:pt>
                <c:pt idx="105">
                  <c:v>838307573.67999995</c:v>
                </c:pt>
                <c:pt idx="106">
                  <c:v>788457474.79999995</c:v>
                </c:pt>
                <c:pt idx="107">
                  <c:v>826086540.83999896</c:v>
                </c:pt>
                <c:pt idx="108">
                  <c:v>901910673.47000003</c:v>
                </c:pt>
                <c:pt idx="109">
                  <c:v>883568715.51999998</c:v>
                </c:pt>
                <c:pt idx="110">
                  <c:v>899187614.16999996</c:v>
                </c:pt>
                <c:pt idx="111">
                  <c:v>927533848.65999997</c:v>
                </c:pt>
                <c:pt idx="112">
                  <c:v>941538070.98000002</c:v>
                </c:pt>
                <c:pt idx="113">
                  <c:v>950183543.17999995</c:v>
                </c:pt>
                <c:pt idx="114">
                  <c:v>863534695.17999995</c:v>
                </c:pt>
                <c:pt idx="115">
                  <c:v>906359544.25999999</c:v>
                </c:pt>
                <c:pt idx="116">
                  <c:v>916839038.04999936</c:v>
                </c:pt>
                <c:pt idx="117">
                  <c:v>880447029.72000003</c:v>
                </c:pt>
                <c:pt idx="118">
                  <c:v>841895209.31999898</c:v>
                </c:pt>
                <c:pt idx="119">
                  <c:v>833028044.38999999</c:v>
                </c:pt>
                <c:pt idx="120">
                  <c:v>834905473.54999936</c:v>
                </c:pt>
                <c:pt idx="121">
                  <c:v>840181026.26999998</c:v>
                </c:pt>
                <c:pt idx="122">
                  <c:v>833015334.29000044</c:v>
                </c:pt>
                <c:pt idx="123">
                  <c:v>838596136.05999899</c:v>
                </c:pt>
                <c:pt idx="124">
                  <c:v>836917323.69000041</c:v>
                </c:pt>
                <c:pt idx="125">
                  <c:v>841706254.71000004</c:v>
                </c:pt>
                <c:pt idx="126">
                  <c:v>841140129.39999998</c:v>
                </c:pt>
                <c:pt idx="127">
                  <c:v>839922577.79999995</c:v>
                </c:pt>
                <c:pt idx="128">
                  <c:v>851211285.65999997</c:v>
                </c:pt>
                <c:pt idx="129">
                  <c:v>847908314.82999897</c:v>
                </c:pt>
                <c:pt idx="130">
                  <c:v>851627702.78000045</c:v>
                </c:pt>
                <c:pt idx="131">
                  <c:v>854673369.75</c:v>
                </c:pt>
                <c:pt idx="132">
                  <c:v>848505537.63</c:v>
                </c:pt>
                <c:pt idx="133">
                  <c:v>849030381.78000045</c:v>
                </c:pt>
                <c:pt idx="134">
                  <c:v>845941980.61000001</c:v>
                </c:pt>
                <c:pt idx="135">
                  <c:v>849433838.57000005</c:v>
                </c:pt>
                <c:pt idx="136">
                  <c:v>852544837.34999883</c:v>
                </c:pt>
                <c:pt idx="137">
                  <c:v>855847014.83999896</c:v>
                </c:pt>
                <c:pt idx="138">
                  <c:v>866142154.76999998</c:v>
                </c:pt>
                <c:pt idx="139">
                  <c:v>866062003.87</c:v>
                </c:pt>
                <c:pt idx="140">
                  <c:v>863384595.49000001</c:v>
                </c:pt>
                <c:pt idx="141">
                  <c:v>865099946.31999898</c:v>
                </c:pt>
                <c:pt idx="142">
                  <c:v>868711287.52999997</c:v>
                </c:pt>
                <c:pt idx="143">
                  <c:v>871896255.25999999</c:v>
                </c:pt>
                <c:pt idx="144">
                  <c:v>862324019.94000006</c:v>
                </c:pt>
                <c:pt idx="145">
                  <c:v>862592206.28000045</c:v>
                </c:pt>
                <c:pt idx="146">
                  <c:v>874553710.95999897</c:v>
                </c:pt>
                <c:pt idx="147">
                  <c:v>880595475.29000044</c:v>
                </c:pt>
                <c:pt idx="148">
                  <c:v>875666138.38999999</c:v>
                </c:pt>
                <c:pt idx="149">
                  <c:v>858701679.63</c:v>
                </c:pt>
                <c:pt idx="150">
                  <c:v>860120195.30999899</c:v>
                </c:pt>
                <c:pt idx="151">
                  <c:v>854184024.02999997</c:v>
                </c:pt>
                <c:pt idx="152">
                  <c:v>848629807.32999897</c:v>
                </c:pt>
                <c:pt idx="153">
                  <c:v>857533752.95999897</c:v>
                </c:pt>
                <c:pt idx="154">
                  <c:v>844608784.65999997</c:v>
                </c:pt>
                <c:pt idx="155">
                  <c:v>862996525.5</c:v>
                </c:pt>
                <c:pt idx="156">
                  <c:v>869921689.25</c:v>
                </c:pt>
                <c:pt idx="157">
                  <c:v>864136551.80999899</c:v>
                </c:pt>
                <c:pt idx="158">
                  <c:v>855035079.44999897</c:v>
                </c:pt>
                <c:pt idx="159">
                  <c:v>856466092.75</c:v>
                </c:pt>
                <c:pt idx="160">
                  <c:v>856328057.53999996</c:v>
                </c:pt>
                <c:pt idx="161">
                  <c:v>859238877.82999897</c:v>
                </c:pt>
                <c:pt idx="162">
                  <c:v>866808764.99000001</c:v>
                </c:pt>
                <c:pt idx="163">
                  <c:v>859903310.75999999</c:v>
                </c:pt>
                <c:pt idx="164">
                  <c:v>861792666.22000003</c:v>
                </c:pt>
                <c:pt idx="165">
                  <c:v>870754086.22000003</c:v>
                </c:pt>
                <c:pt idx="166">
                  <c:v>861387034.30999899</c:v>
                </c:pt>
                <c:pt idx="167">
                  <c:v>860651651.99000001</c:v>
                </c:pt>
                <c:pt idx="168">
                  <c:v>866563019.13</c:v>
                </c:pt>
                <c:pt idx="169">
                  <c:v>863502555.91999996</c:v>
                </c:pt>
                <c:pt idx="170">
                  <c:v>870629697.66999996</c:v>
                </c:pt>
                <c:pt idx="171">
                  <c:v>891587591.17999995</c:v>
                </c:pt>
                <c:pt idx="172">
                  <c:v>878844183.83999896</c:v>
                </c:pt>
                <c:pt idx="173">
                  <c:v>864182738.95999897</c:v>
                </c:pt>
                <c:pt idx="174">
                  <c:v>858214636.21000004</c:v>
                </c:pt>
                <c:pt idx="175">
                  <c:v>861454838.63</c:v>
                </c:pt>
                <c:pt idx="176">
                  <c:v>871596730.20000005</c:v>
                </c:pt>
                <c:pt idx="177">
                  <c:v>871596730.20000005</c:v>
                </c:pt>
                <c:pt idx="178">
                  <c:v>856236545.67999995</c:v>
                </c:pt>
                <c:pt idx="179">
                  <c:v>858285773.58000004</c:v>
                </c:pt>
                <c:pt idx="180">
                  <c:v>939078249.69000041</c:v>
                </c:pt>
                <c:pt idx="181">
                  <c:v>945415830.79999995</c:v>
                </c:pt>
                <c:pt idx="182">
                  <c:v>929153080.25</c:v>
                </c:pt>
                <c:pt idx="183">
                  <c:v>979479760.07000005</c:v>
                </c:pt>
                <c:pt idx="184">
                  <c:v>996619481.19000041</c:v>
                </c:pt>
                <c:pt idx="185">
                  <c:v>989829185.80999899</c:v>
                </c:pt>
                <c:pt idx="186">
                  <c:v>969812199.31999898</c:v>
                </c:pt>
                <c:pt idx="187">
                  <c:v>976056700.38</c:v>
                </c:pt>
                <c:pt idx="188">
                  <c:v>975414665.97000003</c:v>
                </c:pt>
                <c:pt idx="189">
                  <c:v>967261690.60000002</c:v>
                </c:pt>
                <c:pt idx="190">
                  <c:v>967997320.24000001</c:v>
                </c:pt>
                <c:pt idx="191">
                  <c:v>990493267.95999897</c:v>
                </c:pt>
                <c:pt idx="192">
                  <c:v>1013465174.3399988</c:v>
                </c:pt>
                <c:pt idx="193">
                  <c:v>1006352317.4400001</c:v>
                </c:pt>
                <c:pt idx="194">
                  <c:v>1013772730.04</c:v>
                </c:pt>
                <c:pt idx="195">
                  <c:v>1003984343.47</c:v>
                </c:pt>
                <c:pt idx="196">
                  <c:v>1008569665.08</c:v>
                </c:pt>
                <c:pt idx="197">
                  <c:v>1022380570.5</c:v>
                </c:pt>
                <c:pt idx="198">
                  <c:v>1018658918.52</c:v>
                </c:pt>
                <c:pt idx="199">
                  <c:v>1050049284.4</c:v>
                </c:pt>
                <c:pt idx="200">
                  <c:v>1046903566.53</c:v>
                </c:pt>
                <c:pt idx="201">
                  <c:v>1042854792.449999</c:v>
                </c:pt>
                <c:pt idx="202">
                  <c:v>1045166901.51</c:v>
                </c:pt>
                <c:pt idx="203">
                  <c:v>1051644139.6700004</c:v>
                </c:pt>
                <c:pt idx="204">
                  <c:v>1071988074.54</c:v>
                </c:pt>
                <c:pt idx="205">
                  <c:v>1093774872.73</c:v>
                </c:pt>
                <c:pt idx="206">
                  <c:v>1085910981.5</c:v>
                </c:pt>
                <c:pt idx="207">
                  <c:v>1045030877.4400001</c:v>
                </c:pt>
                <c:pt idx="208">
                  <c:v>1057948041.7700011</c:v>
                </c:pt>
                <c:pt idx="209">
                  <c:v>1072698867.01</c:v>
                </c:pt>
                <c:pt idx="210">
                  <c:v>1078181176.25</c:v>
                </c:pt>
                <c:pt idx="211">
                  <c:v>1077637649.3199999</c:v>
                </c:pt>
                <c:pt idx="212">
                  <c:v>1067893479.6900004</c:v>
                </c:pt>
                <c:pt idx="213">
                  <c:v>1069955213.47</c:v>
                </c:pt>
                <c:pt idx="214">
                  <c:v>1055075568.13</c:v>
                </c:pt>
                <c:pt idx="215">
                  <c:v>1073252704.3200001</c:v>
                </c:pt>
                <c:pt idx="216">
                  <c:v>1055302139.1799999</c:v>
                </c:pt>
                <c:pt idx="217">
                  <c:v>1031333207.8200001</c:v>
                </c:pt>
                <c:pt idx="218">
                  <c:v>1030947156.7</c:v>
                </c:pt>
                <c:pt idx="219">
                  <c:v>1024289313.65</c:v>
                </c:pt>
                <c:pt idx="220">
                  <c:v>1021759637.01</c:v>
                </c:pt>
                <c:pt idx="221">
                  <c:v>1027715812.53</c:v>
                </c:pt>
                <c:pt idx="222">
                  <c:v>1061754853.99</c:v>
                </c:pt>
                <c:pt idx="223">
                  <c:v>1059481265.0599989</c:v>
                </c:pt>
                <c:pt idx="224">
                  <c:v>1076415477.21</c:v>
                </c:pt>
                <c:pt idx="225">
                  <c:v>1085505728.8899999</c:v>
                </c:pt>
                <c:pt idx="226">
                  <c:v>1091369888.21</c:v>
                </c:pt>
                <c:pt idx="227">
                  <c:v>1099849008.74</c:v>
                </c:pt>
                <c:pt idx="228">
                  <c:v>1118402226.9100001</c:v>
                </c:pt>
                <c:pt idx="229">
                  <c:v>1116359601.8699999</c:v>
                </c:pt>
                <c:pt idx="230">
                  <c:v>1118056644.55</c:v>
                </c:pt>
                <c:pt idx="231">
                  <c:v>1114690752.25</c:v>
                </c:pt>
                <c:pt idx="232">
                  <c:v>1103590163.24</c:v>
                </c:pt>
                <c:pt idx="233">
                  <c:v>1102381112.6799996</c:v>
                </c:pt>
                <c:pt idx="234">
                  <c:v>1102381112.6799996</c:v>
                </c:pt>
                <c:pt idx="235">
                  <c:v>1097475359.5699999</c:v>
                </c:pt>
                <c:pt idx="236">
                  <c:v>1089787451.0999999</c:v>
                </c:pt>
                <c:pt idx="237">
                  <c:v>1084723324.1699996</c:v>
                </c:pt>
                <c:pt idx="238">
                  <c:v>1090404819.73</c:v>
                </c:pt>
                <c:pt idx="239">
                  <c:v>1088505001.1399999</c:v>
                </c:pt>
                <c:pt idx="240">
                  <c:v>1089179811.3599999</c:v>
                </c:pt>
                <c:pt idx="241">
                  <c:v>1089179811.3599999</c:v>
                </c:pt>
                <c:pt idx="242">
                  <c:v>1088285219.3499999</c:v>
                </c:pt>
                <c:pt idx="243">
                  <c:v>1088216637.8599999</c:v>
                </c:pt>
                <c:pt idx="244">
                  <c:v>1089459675.24</c:v>
                </c:pt>
                <c:pt idx="245">
                  <c:v>1091237580.1699996</c:v>
                </c:pt>
                <c:pt idx="246">
                  <c:v>1089116094.3899999</c:v>
                </c:pt>
                <c:pt idx="247">
                  <c:v>1089116094.3899999</c:v>
                </c:pt>
                <c:pt idx="248">
                  <c:v>1089116094.3899999</c:v>
                </c:pt>
                <c:pt idx="249">
                  <c:v>1089116094.3899999</c:v>
                </c:pt>
                <c:pt idx="250">
                  <c:v>1089116094.3899999</c:v>
                </c:pt>
                <c:pt idx="251">
                  <c:v>1089116094.3899999</c:v>
                </c:pt>
                <c:pt idx="252">
                  <c:v>1120832676</c:v>
                </c:pt>
                <c:pt idx="253">
                  <c:v>1121937964.8799999</c:v>
                </c:pt>
                <c:pt idx="254">
                  <c:v>1124909802.6099999</c:v>
                </c:pt>
                <c:pt idx="255">
                  <c:v>1118847853.4400001</c:v>
                </c:pt>
                <c:pt idx="256">
                  <c:v>1121062787.03</c:v>
                </c:pt>
                <c:pt idx="257">
                  <c:v>1124979097.02</c:v>
                </c:pt>
                <c:pt idx="258">
                  <c:v>1117461734.97</c:v>
                </c:pt>
                <c:pt idx="259">
                  <c:v>1110954593.6299999</c:v>
                </c:pt>
                <c:pt idx="260">
                  <c:v>1108394365.96</c:v>
                </c:pt>
                <c:pt idx="261">
                  <c:v>1110399116.8399999</c:v>
                </c:pt>
                <c:pt idx="262">
                  <c:v>1110399116.8399999</c:v>
                </c:pt>
                <c:pt idx="263">
                  <c:v>1108466542.52</c:v>
                </c:pt>
                <c:pt idx="264">
                  <c:v>1107794624.8599999</c:v>
                </c:pt>
                <c:pt idx="265">
                  <c:v>1100061704.96</c:v>
                </c:pt>
                <c:pt idx="266">
                  <c:v>1097058556.73</c:v>
                </c:pt>
                <c:pt idx="267">
                  <c:v>1098077066.97</c:v>
                </c:pt>
                <c:pt idx="268">
                  <c:v>1114185943.79</c:v>
                </c:pt>
                <c:pt idx="269">
                  <c:v>1115690303.6199999</c:v>
                </c:pt>
                <c:pt idx="270">
                  <c:v>1114414638.72</c:v>
                </c:pt>
                <c:pt idx="271">
                  <c:v>1111616429.3399999</c:v>
                </c:pt>
                <c:pt idx="272">
                  <c:v>1116348838.1199999</c:v>
                </c:pt>
                <c:pt idx="273">
                  <c:v>1110269327.52</c:v>
                </c:pt>
                <c:pt idx="274">
                  <c:v>1109420298.52</c:v>
                </c:pt>
                <c:pt idx="275">
                  <c:v>1106171153.5999999</c:v>
                </c:pt>
                <c:pt idx="276">
                  <c:v>1111057252.5</c:v>
                </c:pt>
                <c:pt idx="277">
                  <c:v>1112610663.27</c:v>
                </c:pt>
                <c:pt idx="278">
                  <c:v>1118328025.1099999</c:v>
                </c:pt>
                <c:pt idx="279">
                  <c:v>1123573832.1499999</c:v>
                </c:pt>
                <c:pt idx="280">
                  <c:v>1124053425.6799996</c:v>
                </c:pt>
                <c:pt idx="281">
                  <c:v>1119290917.8499999</c:v>
                </c:pt>
                <c:pt idx="282">
                  <c:v>1113702030.1499999</c:v>
                </c:pt>
                <c:pt idx="283">
                  <c:v>1113273626.4300001</c:v>
                </c:pt>
                <c:pt idx="284">
                  <c:v>1104744094.1099999</c:v>
                </c:pt>
                <c:pt idx="285">
                  <c:v>1107553070.0899999</c:v>
                </c:pt>
                <c:pt idx="286">
                  <c:v>1107553070.0899999</c:v>
                </c:pt>
                <c:pt idx="287">
                  <c:v>1111598211.4200001</c:v>
                </c:pt>
                <c:pt idx="288">
                  <c:v>1101276106.3099999</c:v>
                </c:pt>
                <c:pt idx="289">
                  <c:v>1092909077.01</c:v>
                </c:pt>
                <c:pt idx="290">
                  <c:v>1089452021.73</c:v>
                </c:pt>
                <c:pt idx="291">
                  <c:v>1081360104.5899999</c:v>
                </c:pt>
                <c:pt idx="292">
                  <c:v>1075896375.79</c:v>
                </c:pt>
                <c:pt idx="293">
                  <c:v>1071573324.98</c:v>
                </c:pt>
                <c:pt idx="294">
                  <c:v>1066222790.0599989</c:v>
                </c:pt>
                <c:pt idx="295">
                  <c:v>1073276560.59</c:v>
                </c:pt>
                <c:pt idx="296">
                  <c:v>1067196682.59</c:v>
                </c:pt>
                <c:pt idx="297">
                  <c:v>1049664218.26</c:v>
                </c:pt>
                <c:pt idx="298">
                  <c:v>1045281338.8599988</c:v>
                </c:pt>
                <c:pt idx="299">
                  <c:v>1041436659.4</c:v>
                </c:pt>
                <c:pt idx="300">
                  <c:v>1051615415.5599989</c:v>
                </c:pt>
                <c:pt idx="301">
                  <c:v>1058642970.3</c:v>
                </c:pt>
                <c:pt idx="302">
                  <c:v>1050732458.25</c:v>
                </c:pt>
                <c:pt idx="303">
                  <c:v>1020948195.2900004</c:v>
                </c:pt>
                <c:pt idx="304">
                  <c:v>1024709599.2800004</c:v>
                </c:pt>
                <c:pt idx="305">
                  <c:v>1025021590.62</c:v>
                </c:pt>
                <c:pt idx="306">
                  <c:v>1013762425.5</c:v>
                </c:pt>
                <c:pt idx="307">
                  <c:v>974910838.13999999</c:v>
                </c:pt>
                <c:pt idx="308">
                  <c:v>992744992.81999898</c:v>
                </c:pt>
                <c:pt idx="309">
                  <c:v>1002887011.3399988</c:v>
                </c:pt>
                <c:pt idx="310">
                  <c:v>1057548882.8399988</c:v>
                </c:pt>
                <c:pt idx="311">
                  <c:v>1056036059.8599988</c:v>
                </c:pt>
                <c:pt idx="312">
                  <c:v>1055699696.3200001</c:v>
                </c:pt>
                <c:pt idx="313">
                  <c:v>1062892241.23</c:v>
                </c:pt>
                <c:pt idx="314">
                  <c:v>1060897457.3299989</c:v>
                </c:pt>
                <c:pt idx="315">
                  <c:v>1053988135.6900004</c:v>
                </c:pt>
                <c:pt idx="316">
                  <c:v>1087263180.0999999</c:v>
                </c:pt>
                <c:pt idx="317">
                  <c:v>1090842826.8299999</c:v>
                </c:pt>
                <c:pt idx="318">
                  <c:v>1088865028.53</c:v>
                </c:pt>
                <c:pt idx="319">
                  <c:v>1074996524.5599999</c:v>
                </c:pt>
                <c:pt idx="320">
                  <c:v>1074366756.95</c:v>
                </c:pt>
                <c:pt idx="321">
                  <c:v>1042764911.5599989</c:v>
                </c:pt>
                <c:pt idx="322">
                  <c:v>1039572647.8</c:v>
                </c:pt>
                <c:pt idx="323">
                  <c:v>1018144012.23</c:v>
                </c:pt>
                <c:pt idx="324">
                  <c:v>1012992364.8599988</c:v>
                </c:pt>
                <c:pt idx="325">
                  <c:v>1034739147.72</c:v>
                </c:pt>
                <c:pt idx="326">
                  <c:v>1024669353.4</c:v>
                </c:pt>
                <c:pt idx="327">
                  <c:v>1005770685.3499988</c:v>
                </c:pt>
                <c:pt idx="328">
                  <c:v>1017687249.25</c:v>
                </c:pt>
                <c:pt idx="329">
                  <c:v>1027627997.8499988</c:v>
                </c:pt>
                <c:pt idx="330">
                  <c:v>1065522057.04</c:v>
                </c:pt>
                <c:pt idx="331">
                  <c:v>1065001694.449999</c:v>
                </c:pt>
                <c:pt idx="332">
                  <c:v>1079919401.98</c:v>
                </c:pt>
                <c:pt idx="333">
                  <c:v>1082806441.8799999</c:v>
                </c:pt>
                <c:pt idx="334">
                  <c:v>1084644814.3099999</c:v>
                </c:pt>
                <c:pt idx="335">
                  <c:v>1084475215.3699999</c:v>
                </c:pt>
                <c:pt idx="336">
                  <c:v>1091355531.47</c:v>
                </c:pt>
                <c:pt idx="337">
                  <c:v>1119177800.77</c:v>
                </c:pt>
                <c:pt idx="338">
                  <c:v>1121537038.9400001</c:v>
                </c:pt>
                <c:pt idx="339">
                  <c:v>1113655070.52</c:v>
                </c:pt>
                <c:pt idx="340">
                  <c:v>1114960935.6699996</c:v>
                </c:pt>
                <c:pt idx="341">
                  <c:v>1116263627.0899999</c:v>
                </c:pt>
                <c:pt idx="342">
                  <c:v>1088892196.1299999</c:v>
                </c:pt>
                <c:pt idx="343">
                  <c:v>1086914646.3199999</c:v>
                </c:pt>
                <c:pt idx="344">
                  <c:v>1070596090.6799999</c:v>
                </c:pt>
                <c:pt idx="345">
                  <c:v>1083883511.8</c:v>
                </c:pt>
                <c:pt idx="346">
                  <c:v>1119209758.76</c:v>
                </c:pt>
                <c:pt idx="347">
                  <c:v>1123383673.1499999</c:v>
                </c:pt>
                <c:pt idx="348">
                  <c:v>1133584002.6199999</c:v>
                </c:pt>
                <c:pt idx="349">
                  <c:v>1136281077.02</c:v>
                </c:pt>
                <c:pt idx="350">
                  <c:v>1133047020.8199999</c:v>
                </c:pt>
                <c:pt idx="351">
                  <c:v>1132185020.04</c:v>
                </c:pt>
                <c:pt idx="352">
                  <c:v>1133584396</c:v>
                </c:pt>
                <c:pt idx="353">
                  <c:v>1131526678.04</c:v>
                </c:pt>
                <c:pt idx="354">
                  <c:v>1123632304.1699996</c:v>
                </c:pt>
                <c:pt idx="355">
                  <c:v>1133384344.1399999</c:v>
                </c:pt>
                <c:pt idx="356">
                  <c:v>1158941680.1699996</c:v>
                </c:pt>
                <c:pt idx="357">
                  <c:v>1165183082.78</c:v>
                </c:pt>
                <c:pt idx="358">
                  <c:v>1174347868.1099999</c:v>
                </c:pt>
                <c:pt idx="359">
                  <c:v>1172312492.55</c:v>
                </c:pt>
                <c:pt idx="360">
                  <c:v>1174556559.25</c:v>
                </c:pt>
                <c:pt idx="361">
                  <c:v>1173174847.99</c:v>
                </c:pt>
                <c:pt idx="362">
                  <c:v>1147547749.27</c:v>
                </c:pt>
                <c:pt idx="363">
                  <c:v>1150741571.8399999</c:v>
                </c:pt>
                <c:pt idx="364">
                  <c:v>1116706564.1899996</c:v>
                </c:pt>
                <c:pt idx="365">
                  <c:v>1110678806.3</c:v>
                </c:pt>
                <c:pt idx="366">
                  <c:v>1119886332.1699996</c:v>
                </c:pt>
                <c:pt idx="367">
                  <c:v>1123958877.29</c:v>
                </c:pt>
                <c:pt idx="368">
                  <c:v>1133905065.76</c:v>
                </c:pt>
                <c:pt idx="369">
                  <c:v>1125836343.78</c:v>
                </c:pt>
                <c:pt idx="370">
                  <c:v>1158006619.7</c:v>
                </c:pt>
                <c:pt idx="371">
                  <c:v>1152974833.77</c:v>
                </c:pt>
                <c:pt idx="372">
                  <c:v>1146124407.76</c:v>
                </c:pt>
                <c:pt idx="373">
                  <c:v>1118708658.1699996</c:v>
                </c:pt>
                <c:pt idx="374">
                  <c:v>1124552518.1599996</c:v>
                </c:pt>
                <c:pt idx="375">
                  <c:v>1121914965.9100001</c:v>
                </c:pt>
                <c:pt idx="376">
                  <c:v>1139707874.8099999</c:v>
                </c:pt>
                <c:pt idx="377">
                  <c:v>1124579932.1399999</c:v>
                </c:pt>
                <c:pt idx="378">
                  <c:v>1122730740.5</c:v>
                </c:pt>
                <c:pt idx="379">
                  <c:v>1111254729.8599999</c:v>
                </c:pt>
              </c:numCache>
            </c:numRef>
          </c:val>
        </c:ser>
        <c:ser>
          <c:idx val="2"/>
          <c:order val="2"/>
          <c:tx>
            <c:strRef>
              <c:f>PIC!$D$1</c:f>
              <c:strCache>
                <c:ptCount val="1"/>
                <c:pt idx="0">
                  <c:v>4倍波动率组合</c:v>
                </c:pt>
              </c:strCache>
            </c:strRef>
          </c:tx>
          <c:spPr>
            <a:ln w="12700">
              <a:solidFill>
                <a:schemeClr val="accent5"/>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PIC!$D$2:$D$381</c:f>
              <c:numCache>
                <c:formatCode>General</c:formatCode>
                <c:ptCount val="380"/>
                <c:pt idx="0">
                  <c:v>1133607313.96</c:v>
                </c:pt>
                <c:pt idx="1">
                  <c:v>1140255264.1199999</c:v>
                </c:pt>
                <c:pt idx="2">
                  <c:v>1127259046.6799996</c:v>
                </c:pt>
                <c:pt idx="3">
                  <c:v>1126023268.01</c:v>
                </c:pt>
                <c:pt idx="4">
                  <c:v>1124853052.8</c:v>
                </c:pt>
                <c:pt idx="5">
                  <c:v>1049132266.12</c:v>
                </c:pt>
                <c:pt idx="6">
                  <c:v>1020293578.2800004</c:v>
                </c:pt>
                <c:pt idx="7">
                  <c:v>1020293578.2800004</c:v>
                </c:pt>
                <c:pt idx="8">
                  <c:v>993379015.20000005</c:v>
                </c:pt>
                <c:pt idx="9">
                  <c:v>1018501943.89</c:v>
                </c:pt>
                <c:pt idx="10">
                  <c:v>999917245.91999996</c:v>
                </c:pt>
                <c:pt idx="11">
                  <c:v>1040732208.01</c:v>
                </c:pt>
                <c:pt idx="12">
                  <c:v>978441870.89999998</c:v>
                </c:pt>
                <c:pt idx="13">
                  <c:v>1016752539.88</c:v>
                </c:pt>
                <c:pt idx="14">
                  <c:v>992405019.29999995</c:v>
                </c:pt>
                <c:pt idx="15">
                  <c:v>1011956414.21</c:v>
                </c:pt>
                <c:pt idx="16">
                  <c:v>1035826970.73</c:v>
                </c:pt>
                <c:pt idx="17">
                  <c:v>1031032823.09</c:v>
                </c:pt>
                <c:pt idx="18">
                  <c:v>1022595636.7900004</c:v>
                </c:pt>
                <c:pt idx="19">
                  <c:v>978957391.34999883</c:v>
                </c:pt>
                <c:pt idx="20">
                  <c:v>960388160.25</c:v>
                </c:pt>
                <c:pt idx="21">
                  <c:v>958645908.49000001</c:v>
                </c:pt>
                <c:pt idx="22">
                  <c:v>968435196.59000003</c:v>
                </c:pt>
                <c:pt idx="23">
                  <c:v>971767527.24000001</c:v>
                </c:pt>
                <c:pt idx="24">
                  <c:v>1024218855.16</c:v>
                </c:pt>
                <c:pt idx="25">
                  <c:v>1025095723.3399988</c:v>
                </c:pt>
                <c:pt idx="26">
                  <c:v>1070617755.97</c:v>
                </c:pt>
                <c:pt idx="27">
                  <c:v>1066141293.65</c:v>
                </c:pt>
                <c:pt idx="28">
                  <c:v>1066016635.08</c:v>
                </c:pt>
                <c:pt idx="29">
                  <c:v>1074283082.5</c:v>
                </c:pt>
                <c:pt idx="30">
                  <c:v>1020802089.1799999</c:v>
                </c:pt>
                <c:pt idx="31">
                  <c:v>986898530.22000003</c:v>
                </c:pt>
                <c:pt idx="32">
                  <c:v>987328476.11000001</c:v>
                </c:pt>
                <c:pt idx="33">
                  <c:v>1023021186.3499988</c:v>
                </c:pt>
                <c:pt idx="34">
                  <c:v>1051130818.6</c:v>
                </c:pt>
                <c:pt idx="35">
                  <c:v>1053698759.76</c:v>
                </c:pt>
                <c:pt idx="36">
                  <c:v>1052887711.3499988</c:v>
                </c:pt>
                <c:pt idx="37">
                  <c:v>1093275631.8799999</c:v>
                </c:pt>
                <c:pt idx="38">
                  <c:v>1083539703.6199999</c:v>
                </c:pt>
                <c:pt idx="39">
                  <c:v>1089823200.21</c:v>
                </c:pt>
                <c:pt idx="40">
                  <c:v>1090501837.5999999</c:v>
                </c:pt>
                <c:pt idx="41">
                  <c:v>1087363602.6199999</c:v>
                </c:pt>
                <c:pt idx="42">
                  <c:v>1064998891.8499988</c:v>
                </c:pt>
                <c:pt idx="43">
                  <c:v>1094591302.0599999</c:v>
                </c:pt>
                <c:pt idx="44">
                  <c:v>1078552903.24</c:v>
                </c:pt>
                <c:pt idx="45">
                  <c:v>1065263089.8200001</c:v>
                </c:pt>
                <c:pt idx="46">
                  <c:v>1065004089.2700011</c:v>
                </c:pt>
                <c:pt idx="47">
                  <c:v>1077293723</c:v>
                </c:pt>
                <c:pt idx="48">
                  <c:v>1043458150.8</c:v>
                </c:pt>
                <c:pt idx="49">
                  <c:v>1006770238.13</c:v>
                </c:pt>
                <c:pt idx="50">
                  <c:v>988018524.81999898</c:v>
                </c:pt>
                <c:pt idx="51">
                  <c:v>959503598.60000002</c:v>
                </c:pt>
                <c:pt idx="52">
                  <c:v>950262981.75</c:v>
                </c:pt>
                <c:pt idx="53">
                  <c:v>958841485.79000044</c:v>
                </c:pt>
                <c:pt idx="54">
                  <c:v>903977387.61000001</c:v>
                </c:pt>
                <c:pt idx="55">
                  <c:v>916165876.82999897</c:v>
                </c:pt>
                <c:pt idx="56">
                  <c:v>998498826.61000001</c:v>
                </c:pt>
                <c:pt idx="57">
                  <c:v>948855531.10000002</c:v>
                </c:pt>
                <c:pt idx="58">
                  <c:v>927125990.19000041</c:v>
                </c:pt>
                <c:pt idx="59">
                  <c:v>933800573.10000002</c:v>
                </c:pt>
                <c:pt idx="60">
                  <c:v>930255696.73000002</c:v>
                </c:pt>
                <c:pt idx="61">
                  <c:v>935186637.28000045</c:v>
                </c:pt>
                <c:pt idx="62">
                  <c:v>937812032.63999999</c:v>
                </c:pt>
                <c:pt idx="63">
                  <c:v>957116039.63999999</c:v>
                </c:pt>
                <c:pt idx="64">
                  <c:v>937009029.88</c:v>
                </c:pt>
                <c:pt idx="65">
                  <c:v>935322199.02999997</c:v>
                </c:pt>
                <c:pt idx="66">
                  <c:v>924518003.89999998</c:v>
                </c:pt>
                <c:pt idx="67">
                  <c:v>917326359.05999899</c:v>
                </c:pt>
                <c:pt idx="68">
                  <c:v>886783270.13999999</c:v>
                </c:pt>
                <c:pt idx="69">
                  <c:v>850738998.5</c:v>
                </c:pt>
                <c:pt idx="70">
                  <c:v>851138631.38999999</c:v>
                </c:pt>
                <c:pt idx="71">
                  <c:v>846450193.25</c:v>
                </c:pt>
                <c:pt idx="72">
                  <c:v>858639061.48000002</c:v>
                </c:pt>
                <c:pt idx="73">
                  <c:v>865455554.29000044</c:v>
                </c:pt>
                <c:pt idx="74">
                  <c:v>823396368.95999897</c:v>
                </c:pt>
                <c:pt idx="75">
                  <c:v>819614452.19000041</c:v>
                </c:pt>
                <c:pt idx="76">
                  <c:v>835304941.53999996</c:v>
                </c:pt>
                <c:pt idx="77">
                  <c:v>871895621.02999997</c:v>
                </c:pt>
                <c:pt idx="78">
                  <c:v>912314796.35999882</c:v>
                </c:pt>
                <c:pt idx="79">
                  <c:v>889443726.91999996</c:v>
                </c:pt>
                <c:pt idx="80">
                  <c:v>912532513.79000044</c:v>
                </c:pt>
                <c:pt idx="81">
                  <c:v>927618852.63999999</c:v>
                </c:pt>
                <c:pt idx="82">
                  <c:v>925370377.11000001</c:v>
                </c:pt>
                <c:pt idx="83">
                  <c:v>846854805.89999998</c:v>
                </c:pt>
                <c:pt idx="84">
                  <c:v>870082268.90999997</c:v>
                </c:pt>
                <c:pt idx="85">
                  <c:v>835465199.83999896</c:v>
                </c:pt>
                <c:pt idx="86">
                  <c:v>833856121.91999996</c:v>
                </c:pt>
                <c:pt idx="87">
                  <c:v>831956178.97000003</c:v>
                </c:pt>
                <c:pt idx="88">
                  <c:v>919692003.85999882</c:v>
                </c:pt>
                <c:pt idx="89">
                  <c:v>895526882.84999883</c:v>
                </c:pt>
                <c:pt idx="90">
                  <c:v>895526882.84999883</c:v>
                </c:pt>
                <c:pt idx="91">
                  <c:v>898074820.48000002</c:v>
                </c:pt>
                <c:pt idx="92">
                  <c:v>905273034.88</c:v>
                </c:pt>
                <c:pt idx="93">
                  <c:v>961066836.02999997</c:v>
                </c:pt>
                <c:pt idx="94">
                  <c:v>939024636.59000003</c:v>
                </c:pt>
                <c:pt idx="95">
                  <c:v>920415817.95999897</c:v>
                </c:pt>
                <c:pt idx="96">
                  <c:v>896182540.37</c:v>
                </c:pt>
                <c:pt idx="97">
                  <c:v>849365723.88999999</c:v>
                </c:pt>
                <c:pt idx="98">
                  <c:v>747770357.09000003</c:v>
                </c:pt>
                <c:pt idx="99">
                  <c:v>837412085.76999998</c:v>
                </c:pt>
                <c:pt idx="100">
                  <c:v>819036094.69000041</c:v>
                </c:pt>
                <c:pt idx="101">
                  <c:v>845569039.94999897</c:v>
                </c:pt>
                <c:pt idx="102">
                  <c:v>837511792.21000004</c:v>
                </c:pt>
                <c:pt idx="103">
                  <c:v>851213267.98000002</c:v>
                </c:pt>
                <c:pt idx="104">
                  <c:v>853078531.19000041</c:v>
                </c:pt>
                <c:pt idx="105">
                  <c:v>897591993.82999897</c:v>
                </c:pt>
                <c:pt idx="106">
                  <c:v>850011977.02999997</c:v>
                </c:pt>
                <c:pt idx="107">
                  <c:v>896199764.92999899</c:v>
                </c:pt>
                <c:pt idx="108">
                  <c:v>975008236.57000005</c:v>
                </c:pt>
                <c:pt idx="109">
                  <c:v>952108496.10000002</c:v>
                </c:pt>
                <c:pt idx="110">
                  <c:v>975352399.24000001</c:v>
                </c:pt>
                <c:pt idx="111">
                  <c:v>1018773347.92</c:v>
                </c:pt>
                <c:pt idx="112">
                  <c:v>1046530656.04</c:v>
                </c:pt>
                <c:pt idx="113">
                  <c:v>1069535501.73</c:v>
                </c:pt>
                <c:pt idx="114">
                  <c:v>974918620.94000006</c:v>
                </c:pt>
                <c:pt idx="115">
                  <c:v>1038576005.6900004</c:v>
                </c:pt>
                <c:pt idx="116">
                  <c:v>1038367041.1799999</c:v>
                </c:pt>
                <c:pt idx="117">
                  <c:v>995532945.16999996</c:v>
                </c:pt>
                <c:pt idx="118">
                  <c:v>949296396.85999882</c:v>
                </c:pt>
                <c:pt idx="119">
                  <c:v>936892093.13999999</c:v>
                </c:pt>
                <c:pt idx="120">
                  <c:v>937435770.74000001</c:v>
                </c:pt>
                <c:pt idx="121">
                  <c:v>943154606.63999999</c:v>
                </c:pt>
                <c:pt idx="122">
                  <c:v>933088975.94000006</c:v>
                </c:pt>
                <c:pt idx="123">
                  <c:v>945929953.67999995</c:v>
                </c:pt>
                <c:pt idx="124">
                  <c:v>944742223.10000002</c:v>
                </c:pt>
                <c:pt idx="125">
                  <c:v>958575885.07000005</c:v>
                </c:pt>
                <c:pt idx="126">
                  <c:v>958888786.34999883</c:v>
                </c:pt>
                <c:pt idx="127">
                  <c:v>964523508.79000044</c:v>
                </c:pt>
                <c:pt idx="128">
                  <c:v>990995168.24000001</c:v>
                </c:pt>
                <c:pt idx="129">
                  <c:v>977668146.31999898</c:v>
                </c:pt>
                <c:pt idx="130">
                  <c:v>993247781.79999995</c:v>
                </c:pt>
                <c:pt idx="131">
                  <c:v>990407677.71000004</c:v>
                </c:pt>
                <c:pt idx="132">
                  <c:v>972486959.01999998</c:v>
                </c:pt>
                <c:pt idx="133">
                  <c:v>970503029.84999883</c:v>
                </c:pt>
                <c:pt idx="134">
                  <c:v>964876330.42999899</c:v>
                </c:pt>
                <c:pt idx="135">
                  <c:v>969199078.58000004</c:v>
                </c:pt>
                <c:pt idx="136">
                  <c:v>981387286.74000001</c:v>
                </c:pt>
                <c:pt idx="137">
                  <c:v>992553548.40999997</c:v>
                </c:pt>
                <c:pt idx="138">
                  <c:v>998591636.92999899</c:v>
                </c:pt>
                <c:pt idx="139">
                  <c:v>989727258.91999996</c:v>
                </c:pt>
                <c:pt idx="140">
                  <c:v>983274117.64999998</c:v>
                </c:pt>
                <c:pt idx="141">
                  <c:v>976634000.12</c:v>
                </c:pt>
                <c:pt idx="142">
                  <c:v>981880573.52999997</c:v>
                </c:pt>
                <c:pt idx="143">
                  <c:v>983320809.35999882</c:v>
                </c:pt>
                <c:pt idx="144">
                  <c:v>965850707.75999999</c:v>
                </c:pt>
                <c:pt idx="145">
                  <c:v>966858543.79999995</c:v>
                </c:pt>
                <c:pt idx="146">
                  <c:v>990892674.13999999</c:v>
                </c:pt>
                <c:pt idx="147">
                  <c:v>1004139987.9</c:v>
                </c:pt>
                <c:pt idx="148">
                  <c:v>993549191.95999897</c:v>
                </c:pt>
                <c:pt idx="149">
                  <c:v>967507183.63</c:v>
                </c:pt>
                <c:pt idx="150">
                  <c:v>969961364.22000003</c:v>
                </c:pt>
                <c:pt idx="151">
                  <c:v>958346970.97000003</c:v>
                </c:pt>
                <c:pt idx="152">
                  <c:v>941478083.07000005</c:v>
                </c:pt>
                <c:pt idx="153">
                  <c:v>964396938.17999995</c:v>
                </c:pt>
                <c:pt idx="154">
                  <c:v>946206787</c:v>
                </c:pt>
                <c:pt idx="155">
                  <c:v>982306966.58000004</c:v>
                </c:pt>
                <c:pt idx="156">
                  <c:v>997007826.39999998</c:v>
                </c:pt>
                <c:pt idx="157">
                  <c:v>995872629.82999897</c:v>
                </c:pt>
                <c:pt idx="158">
                  <c:v>995647544.21000004</c:v>
                </c:pt>
                <c:pt idx="159">
                  <c:v>1001312556.12</c:v>
                </c:pt>
                <c:pt idx="160">
                  <c:v>999207328.34999883</c:v>
                </c:pt>
                <c:pt idx="161">
                  <c:v>1010574660.26</c:v>
                </c:pt>
                <c:pt idx="162">
                  <c:v>1014703675.3499988</c:v>
                </c:pt>
                <c:pt idx="163">
                  <c:v>1003823674.55</c:v>
                </c:pt>
                <c:pt idx="164">
                  <c:v>1013052365.99</c:v>
                </c:pt>
                <c:pt idx="165">
                  <c:v>1019744273.01</c:v>
                </c:pt>
                <c:pt idx="166">
                  <c:v>1012518724.66</c:v>
                </c:pt>
                <c:pt idx="167">
                  <c:v>1012691847.55</c:v>
                </c:pt>
                <c:pt idx="168">
                  <c:v>1026667792.89</c:v>
                </c:pt>
                <c:pt idx="169">
                  <c:v>1029181837.0700004</c:v>
                </c:pt>
                <c:pt idx="170">
                  <c:v>1033599174.2700011</c:v>
                </c:pt>
                <c:pt idx="171">
                  <c:v>1052477658.22</c:v>
                </c:pt>
                <c:pt idx="172">
                  <c:v>1038160060.97</c:v>
                </c:pt>
                <c:pt idx="173">
                  <c:v>1023122314.8299989</c:v>
                </c:pt>
                <c:pt idx="174">
                  <c:v>1022141580.25</c:v>
                </c:pt>
                <c:pt idx="175">
                  <c:v>1016968421.22</c:v>
                </c:pt>
                <c:pt idx="176">
                  <c:v>1025805381.41</c:v>
                </c:pt>
                <c:pt idx="177">
                  <c:v>1025805381.41</c:v>
                </c:pt>
                <c:pt idx="178">
                  <c:v>1007684901.949999</c:v>
                </c:pt>
                <c:pt idx="179">
                  <c:v>1019160876.8399988</c:v>
                </c:pt>
                <c:pt idx="180">
                  <c:v>1116372728.9000001</c:v>
                </c:pt>
                <c:pt idx="181">
                  <c:v>1125416278.0599999</c:v>
                </c:pt>
                <c:pt idx="182">
                  <c:v>1108451366.02</c:v>
                </c:pt>
                <c:pt idx="183">
                  <c:v>1163731984.21</c:v>
                </c:pt>
                <c:pt idx="184">
                  <c:v>1184298766.3299999</c:v>
                </c:pt>
                <c:pt idx="185">
                  <c:v>1174068618.0599999</c:v>
                </c:pt>
                <c:pt idx="186">
                  <c:v>1148886593.1399999</c:v>
                </c:pt>
                <c:pt idx="187">
                  <c:v>1153244504.0799999</c:v>
                </c:pt>
                <c:pt idx="188">
                  <c:v>1149901514.6599996</c:v>
                </c:pt>
                <c:pt idx="189">
                  <c:v>1136394302.0999999</c:v>
                </c:pt>
                <c:pt idx="190">
                  <c:v>1136473996.1499999</c:v>
                </c:pt>
                <c:pt idx="191">
                  <c:v>1154283817.9400001</c:v>
                </c:pt>
                <c:pt idx="192">
                  <c:v>1181617597.6399999</c:v>
                </c:pt>
                <c:pt idx="193">
                  <c:v>1173417658.54</c:v>
                </c:pt>
                <c:pt idx="194">
                  <c:v>1182588204.6599996</c:v>
                </c:pt>
                <c:pt idx="195">
                  <c:v>1173216951.51</c:v>
                </c:pt>
                <c:pt idx="196">
                  <c:v>1180127068.95</c:v>
                </c:pt>
                <c:pt idx="197">
                  <c:v>1192028647.71</c:v>
                </c:pt>
                <c:pt idx="198">
                  <c:v>1185643375.5699999</c:v>
                </c:pt>
                <c:pt idx="199">
                  <c:v>1185643375.5699999</c:v>
                </c:pt>
                <c:pt idx="200">
                  <c:v>1184408258.01</c:v>
                </c:pt>
                <c:pt idx="201">
                  <c:v>1180175791.8899999</c:v>
                </c:pt>
                <c:pt idx="202">
                  <c:v>1181557096.52</c:v>
                </c:pt>
                <c:pt idx="203">
                  <c:v>1188706971.54</c:v>
                </c:pt>
                <c:pt idx="204">
                  <c:v>1202870980.5899999</c:v>
                </c:pt>
                <c:pt idx="205">
                  <c:v>1230047692.1099999</c:v>
                </c:pt>
                <c:pt idx="206">
                  <c:v>1224425388.6499999</c:v>
                </c:pt>
                <c:pt idx="207">
                  <c:v>1183086649.46</c:v>
                </c:pt>
                <c:pt idx="208">
                  <c:v>1197606693.45</c:v>
                </c:pt>
                <c:pt idx="209">
                  <c:v>1215011360.7</c:v>
                </c:pt>
                <c:pt idx="210">
                  <c:v>1223380851.8499999</c:v>
                </c:pt>
                <c:pt idx="211">
                  <c:v>1225424019.4000001</c:v>
                </c:pt>
                <c:pt idx="212">
                  <c:v>1216556110.9300001</c:v>
                </c:pt>
                <c:pt idx="213">
                  <c:v>1218380862.8699999</c:v>
                </c:pt>
                <c:pt idx="214">
                  <c:v>1202002143.78</c:v>
                </c:pt>
                <c:pt idx="215">
                  <c:v>1225932953.1499999</c:v>
                </c:pt>
                <c:pt idx="216">
                  <c:v>1204237180.8599999</c:v>
                </c:pt>
                <c:pt idx="217">
                  <c:v>1176357025.5699999</c:v>
                </c:pt>
                <c:pt idx="218">
                  <c:v>1177027243.1199999</c:v>
                </c:pt>
                <c:pt idx="219">
                  <c:v>1165289415.96</c:v>
                </c:pt>
                <c:pt idx="220">
                  <c:v>1160911672.48</c:v>
                </c:pt>
                <c:pt idx="221">
                  <c:v>1173766368.72</c:v>
                </c:pt>
                <c:pt idx="222">
                  <c:v>1230691692.0899999</c:v>
                </c:pt>
                <c:pt idx="223">
                  <c:v>1222962143.1099999</c:v>
                </c:pt>
                <c:pt idx="224">
                  <c:v>1248495527.6799996</c:v>
                </c:pt>
                <c:pt idx="225">
                  <c:v>1248743063.3499999</c:v>
                </c:pt>
                <c:pt idx="226">
                  <c:v>1269070703.8499999</c:v>
                </c:pt>
                <c:pt idx="227">
                  <c:v>1290446754.9200001</c:v>
                </c:pt>
                <c:pt idx="228">
                  <c:v>1315217695.5</c:v>
                </c:pt>
                <c:pt idx="229">
                  <c:v>1309266477.4300001</c:v>
                </c:pt>
                <c:pt idx="230">
                  <c:v>1318218076</c:v>
                </c:pt>
                <c:pt idx="231">
                  <c:v>1311925457.0699999</c:v>
                </c:pt>
                <c:pt idx="232">
                  <c:v>1290679228.8</c:v>
                </c:pt>
                <c:pt idx="233">
                  <c:v>1291955184.3399999</c:v>
                </c:pt>
                <c:pt idx="234">
                  <c:v>1291955184.3399999</c:v>
                </c:pt>
                <c:pt idx="235">
                  <c:v>1307131086.22</c:v>
                </c:pt>
                <c:pt idx="236">
                  <c:v>1294143574.21</c:v>
                </c:pt>
                <c:pt idx="237">
                  <c:v>1284582556.5</c:v>
                </c:pt>
                <c:pt idx="238">
                  <c:v>1279208725.02</c:v>
                </c:pt>
                <c:pt idx="239">
                  <c:v>1277480031.47</c:v>
                </c:pt>
                <c:pt idx="240">
                  <c:v>1273929125.2</c:v>
                </c:pt>
                <c:pt idx="241">
                  <c:v>1286028174.7</c:v>
                </c:pt>
                <c:pt idx="242">
                  <c:v>1319394791.99</c:v>
                </c:pt>
                <c:pt idx="243">
                  <c:v>1317097055.8199999</c:v>
                </c:pt>
                <c:pt idx="244">
                  <c:v>1358208204.76</c:v>
                </c:pt>
                <c:pt idx="245">
                  <c:v>1369229095.04</c:v>
                </c:pt>
                <c:pt idx="246">
                  <c:v>1359301479.21</c:v>
                </c:pt>
                <c:pt idx="247">
                  <c:v>1361011653.9100001</c:v>
                </c:pt>
                <c:pt idx="248">
                  <c:v>1360928293.5599999</c:v>
                </c:pt>
                <c:pt idx="249">
                  <c:v>1360928293.5599999</c:v>
                </c:pt>
                <c:pt idx="250">
                  <c:v>1360928293.5599999</c:v>
                </c:pt>
                <c:pt idx="251">
                  <c:v>1360928293.5599999</c:v>
                </c:pt>
                <c:pt idx="252">
                  <c:v>1436433275.76</c:v>
                </c:pt>
                <c:pt idx="253">
                  <c:v>1441168680.8499999</c:v>
                </c:pt>
                <c:pt idx="254">
                  <c:v>1448461578.3599999</c:v>
                </c:pt>
                <c:pt idx="255">
                  <c:v>1448461578.3599999</c:v>
                </c:pt>
                <c:pt idx="256">
                  <c:v>1461479913.46</c:v>
                </c:pt>
                <c:pt idx="257">
                  <c:v>1464220389.4000001</c:v>
                </c:pt>
                <c:pt idx="258">
                  <c:v>1483129167.26</c:v>
                </c:pt>
                <c:pt idx="259">
                  <c:v>1466414795.0999999</c:v>
                </c:pt>
                <c:pt idx="260">
                  <c:v>1462770924.5</c:v>
                </c:pt>
                <c:pt idx="261">
                  <c:v>1474531498.04</c:v>
                </c:pt>
                <c:pt idx="262">
                  <c:v>1474531498.04</c:v>
                </c:pt>
                <c:pt idx="263">
                  <c:v>1477947146.3199999</c:v>
                </c:pt>
                <c:pt idx="264">
                  <c:v>1509329664.1899996</c:v>
                </c:pt>
                <c:pt idx="265">
                  <c:v>1517573614.0599999</c:v>
                </c:pt>
                <c:pt idx="266">
                  <c:v>1520624288.3099999</c:v>
                </c:pt>
                <c:pt idx="267">
                  <c:v>1526502461.52</c:v>
                </c:pt>
                <c:pt idx="268">
                  <c:v>1519355806.99</c:v>
                </c:pt>
                <c:pt idx="269">
                  <c:v>1509428442.77</c:v>
                </c:pt>
                <c:pt idx="270">
                  <c:v>1509245257.3899999</c:v>
                </c:pt>
                <c:pt idx="271">
                  <c:v>1505256309.6899996</c:v>
                </c:pt>
                <c:pt idx="272">
                  <c:v>1492959299.5799999</c:v>
                </c:pt>
                <c:pt idx="273">
                  <c:v>1508228431.1899996</c:v>
                </c:pt>
                <c:pt idx="274">
                  <c:v>1507847125.27</c:v>
                </c:pt>
                <c:pt idx="275">
                  <c:v>1531069529.3599999</c:v>
                </c:pt>
                <c:pt idx="276">
                  <c:v>1528496629.9300001</c:v>
                </c:pt>
                <c:pt idx="277">
                  <c:v>1535817853.3499999</c:v>
                </c:pt>
                <c:pt idx="278">
                  <c:v>1531419539.04</c:v>
                </c:pt>
                <c:pt idx="279">
                  <c:v>1543047336.5599999</c:v>
                </c:pt>
                <c:pt idx="280">
                  <c:v>1543032835.1099999</c:v>
                </c:pt>
                <c:pt idx="281">
                  <c:v>1530866406.04</c:v>
                </c:pt>
                <c:pt idx="282">
                  <c:v>1537278666.3499999</c:v>
                </c:pt>
                <c:pt idx="283">
                  <c:v>1537049936.5899999</c:v>
                </c:pt>
                <c:pt idx="284">
                  <c:v>1524954856.26</c:v>
                </c:pt>
                <c:pt idx="285">
                  <c:v>1547288113.4300001</c:v>
                </c:pt>
                <c:pt idx="286">
                  <c:v>1547288113.4300001</c:v>
                </c:pt>
                <c:pt idx="287">
                  <c:v>1556928822.0899999</c:v>
                </c:pt>
                <c:pt idx="288">
                  <c:v>1540534334.45</c:v>
                </c:pt>
                <c:pt idx="289">
                  <c:v>1533487706.8699999</c:v>
                </c:pt>
                <c:pt idx="290">
                  <c:v>1530103063.72</c:v>
                </c:pt>
                <c:pt idx="291">
                  <c:v>1515437508.9400001</c:v>
                </c:pt>
                <c:pt idx="292">
                  <c:v>1508935514.95</c:v>
                </c:pt>
                <c:pt idx="293">
                  <c:v>1506124119.49</c:v>
                </c:pt>
                <c:pt idx="294">
                  <c:v>1490422126.47</c:v>
                </c:pt>
                <c:pt idx="295">
                  <c:v>1501979554.28</c:v>
                </c:pt>
                <c:pt idx="296">
                  <c:v>1488694451.0699999</c:v>
                </c:pt>
                <c:pt idx="297">
                  <c:v>1456059602.71</c:v>
                </c:pt>
                <c:pt idx="298">
                  <c:v>1453684059.47</c:v>
                </c:pt>
                <c:pt idx="299">
                  <c:v>1440979333.46</c:v>
                </c:pt>
                <c:pt idx="300">
                  <c:v>1453572134.3199999</c:v>
                </c:pt>
                <c:pt idx="301">
                  <c:v>1466773362.1199999</c:v>
                </c:pt>
                <c:pt idx="302">
                  <c:v>1456458775.1499999</c:v>
                </c:pt>
                <c:pt idx="303">
                  <c:v>1411493056.3399999</c:v>
                </c:pt>
                <c:pt idx="304">
                  <c:v>1417453061.9100001</c:v>
                </c:pt>
                <c:pt idx="305">
                  <c:v>1408251460.5899999</c:v>
                </c:pt>
                <c:pt idx="306">
                  <c:v>1378375550.01</c:v>
                </c:pt>
                <c:pt idx="307">
                  <c:v>1321642724.97</c:v>
                </c:pt>
                <c:pt idx="308">
                  <c:v>1340002071.0899999</c:v>
                </c:pt>
                <c:pt idx="309">
                  <c:v>1352984328.6699996</c:v>
                </c:pt>
                <c:pt idx="310">
                  <c:v>1400155545.75</c:v>
                </c:pt>
                <c:pt idx="311">
                  <c:v>1398581394.77</c:v>
                </c:pt>
                <c:pt idx="312">
                  <c:v>1399376441.3299999</c:v>
                </c:pt>
                <c:pt idx="313">
                  <c:v>1405855193.8599999</c:v>
                </c:pt>
                <c:pt idx="314">
                  <c:v>1404350478.5899999</c:v>
                </c:pt>
                <c:pt idx="315">
                  <c:v>1397971347.51</c:v>
                </c:pt>
                <c:pt idx="316">
                  <c:v>1439853560.3</c:v>
                </c:pt>
                <c:pt idx="317">
                  <c:v>1442082937.3499999</c:v>
                </c:pt>
                <c:pt idx="318">
                  <c:v>1441778957.23</c:v>
                </c:pt>
                <c:pt idx="319">
                  <c:v>1427399479.52</c:v>
                </c:pt>
                <c:pt idx="320">
                  <c:v>1427270730.6599996</c:v>
                </c:pt>
                <c:pt idx="321">
                  <c:v>1397652112.4400001</c:v>
                </c:pt>
                <c:pt idx="322">
                  <c:v>1395949553.25</c:v>
                </c:pt>
                <c:pt idx="323">
                  <c:v>1375896061.2</c:v>
                </c:pt>
                <c:pt idx="324">
                  <c:v>1370611275.71</c:v>
                </c:pt>
                <c:pt idx="325">
                  <c:v>1386503842.9100001</c:v>
                </c:pt>
                <c:pt idx="326">
                  <c:v>1375643267.55</c:v>
                </c:pt>
                <c:pt idx="327">
                  <c:v>1360333940.0999999</c:v>
                </c:pt>
                <c:pt idx="328">
                  <c:v>1367365736.22</c:v>
                </c:pt>
                <c:pt idx="329">
                  <c:v>1376608830.7</c:v>
                </c:pt>
                <c:pt idx="330">
                  <c:v>1411802368.3599999</c:v>
                </c:pt>
                <c:pt idx="331">
                  <c:v>1410643413.8399999</c:v>
                </c:pt>
                <c:pt idx="332">
                  <c:v>1424548685.6599996</c:v>
                </c:pt>
                <c:pt idx="333">
                  <c:v>1424436883.6399999</c:v>
                </c:pt>
                <c:pt idx="334">
                  <c:v>1425408344.04</c:v>
                </c:pt>
                <c:pt idx="335">
                  <c:v>1424407801.7</c:v>
                </c:pt>
                <c:pt idx="336">
                  <c:v>1425719740.8199999</c:v>
                </c:pt>
                <c:pt idx="337">
                  <c:v>1457568170.1299999</c:v>
                </c:pt>
                <c:pt idx="338">
                  <c:v>1458831990.3499999</c:v>
                </c:pt>
                <c:pt idx="339">
                  <c:v>1448852802.27</c:v>
                </c:pt>
                <c:pt idx="340">
                  <c:v>1450879018.48</c:v>
                </c:pt>
                <c:pt idx="341">
                  <c:v>1453871803.3299999</c:v>
                </c:pt>
                <c:pt idx="342">
                  <c:v>1421041346.6299999</c:v>
                </c:pt>
                <c:pt idx="343">
                  <c:v>1417919275.8</c:v>
                </c:pt>
                <c:pt idx="344">
                  <c:v>1395129506.74</c:v>
                </c:pt>
                <c:pt idx="345">
                  <c:v>1418899824.1899996</c:v>
                </c:pt>
                <c:pt idx="346">
                  <c:v>1464051850.9100001</c:v>
                </c:pt>
                <c:pt idx="347">
                  <c:v>1469764936.3399999</c:v>
                </c:pt>
                <c:pt idx="348">
                  <c:v>1481783196.27</c:v>
                </c:pt>
                <c:pt idx="349">
                  <c:v>1485870613.29</c:v>
                </c:pt>
                <c:pt idx="350">
                  <c:v>1483155890.1399999</c:v>
                </c:pt>
                <c:pt idx="351">
                  <c:v>1480905023.04</c:v>
                </c:pt>
                <c:pt idx="352">
                  <c:v>1482725612.3799999</c:v>
                </c:pt>
                <c:pt idx="353">
                  <c:v>1478284310.5</c:v>
                </c:pt>
                <c:pt idx="354">
                  <c:v>1471592009.71</c:v>
                </c:pt>
                <c:pt idx="355">
                  <c:v>1484540247.3899999</c:v>
                </c:pt>
                <c:pt idx="356">
                  <c:v>1514214178.6599996</c:v>
                </c:pt>
                <c:pt idx="357">
                  <c:v>1519183334.1599996</c:v>
                </c:pt>
                <c:pt idx="358">
                  <c:v>1528838751.8299999</c:v>
                </c:pt>
                <c:pt idx="359">
                  <c:v>1524803725.8</c:v>
                </c:pt>
                <c:pt idx="360">
                  <c:v>1527604831.6799996</c:v>
                </c:pt>
                <c:pt idx="361">
                  <c:v>1526313372.3199999</c:v>
                </c:pt>
                <c:pt idx="362">
                  <c:v>1494165876.51</c:v>
                </c:pt>
                <c:pt idx="363">
                  <c:v>1499767235.0999999</c:v>
                </c:pt>
                <c:pt idx="364">
                  <c:v>1455111125.8499999</c:v>
                </c:pt>
                <c:pt idx="365">
                  <c:v>1445269333.5599999</c:v>
                </c:pt>
                <c:pt idx="366">
                  <c:v>1457940729.53</c:v>
                </c:pt>
                <c:pt idx="367">
                  <c:v>1462728424.8199999</c:v>
                </c:pt>
                <c:pt idx="368">
                  <c:v>1475331533.75</c:v>
                </c:pt>
                <c:pt idx="369">
                  <c:v>1464891981.8799999</c:v>
                </c:pt>
                <c:pt idx="370">
                  <c:v>1506941369.6599996</c:v>
                </c:pt>
                <c:pt idx="371">
                  <c:v>1500327712.49</c:v>
                </c:pt>
                <c:pt idx="372">
                  <c:v>1491670173.3099999</c:v>
                </c:pt>
                <c:pt idx="373">
                  <c:v>1456564602.8</c:v>
                </c:pt>
                <c:pt idx="374">
                  <c:v>1463878544.6899996</c:v>
                </c:pt>
                <c:pt idx="375">
                  <c:v>1461659928.6299999</c:v>
                </c:pt>
                <c:pt idx="376">
                  <c:v>1488114730.6799996</c:v>
                </c:pt>
                <c:pt idx="377">
                  <c:v>1468866360.52</c:v>
                </c:pt>
                <c:pt idx="378">
                  <c:v>1464677560.8299999</c:v>
                </c:pt>
                <c:pt idx="379">
                  <c:v>1449511816.3299999</c:v>
                </c:pt>
              </c:numCache>
            </c:numRef>
          </c:val>
        </c:ser>
        <c:ser>
          <c:idx val="3"/>
          <c:order val="3"/>
          <c:tx>
            <c:strRef>
              <c:f>PIC!$E$1</c:f>
              <c:strCache>
                <c:ptCount val="1"/>
                <c:pt idx="0">
                  <c:v>5倍波动率组合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PIC!$E$2:$E$381</c:f>
              <c:numCache>
                <c:formatCode>General</c:formatCode>
                <c:ptCount val="380"/>
                <c:pt idx="0">
                  <c:v>1133607313.96</c:v>
                </c:pt>
                <c:pt idx="1">
                  <c:v>1140255264.1199999</c:v>
                </c:pt>
                <c:pt idx="2">
                  <c:v>1127259046.6799996</c:v>
                </c:pt>
                <c:pt idx="3">
                  <c:v>1126023268.01</c:v>
                </c:pt>
                <c:pt idx="4">
                  <c:v>1124853052.8</c:v>
                </c:pt>
                <c:pt idx="5">
                  <c:v>1049132266.12</c:v>
                </c:pt>
                <c:pt idx="6">
                  <c:v>1019438275.59</c:v>
                </c:pt>
                <c:pt idx="7">
                  <c:v>1019438275.59</c:v>
                </c:pt>
                <c:pt idx="8">
                  <c:v>997089419.85999882</c:v>
                </c:pt>
                <c:pt idx="9">
                  <c:v>1015807119.58</c:v>
                </c:pt>
                <c:pt idx="10">
                  <c:v>997866486.81999898</c:v>
                </c:pt>
                <c:pt idx="11">
                  <c:v>1035464562.21</c:v>
                </c:pt>
                <c:pt idx="12">
                  <c:v>976115703.55999899</c:v>
                </c:pt>
                <c:pt idx="13">
                  <c:v>1008787356.58</c:v>
                </c:pt>
                <c:pt idx="14">
                  <c:v>993734806.92999899</c:v>
                </c:pt>
                <c:pt idx="15">
                  <c:v>1016752463.8099989</c:v>
                </c:pt>
                <c:pt idx="16">
                  <c:v>1039612592.4599988</c:v>
                </c:pt>
                <c:pt idx="17">
                  <c:v>1033249121.49</c:v>
                </c:pt>
                <c:pt idx="18">
                  <c:v>1024956909.13</c:v>
                </c:pt>
                <c:pt idx="19">
                  <c:v>983978471.95999897</c:v>
                </c:pt>
                <c:pt idx="20">
                  <c:v>967118933.70000005</c:v>
                </c:pt>
                <c:pt idx="21">
                  <c:v>967106391.41999996</c:v>
                </c:pt>
                <c:pt idx="22">
                  <c:v>977579541.98000002</c:v>
                </c:pt>
                <c:pt idx="23">
                  <c:v>980769723.75999999</c:v>
                </c:pt>
                <c:pt idx="24">
                  <c:v>1035007684.88</c:v>
                </c:pt>
                <c:pt idx="25">
                  <c:v>1034518922.09</c:v>
                </c:pt>
                <c:pt idx="26">
                  <c:v>1078772397.1399999</c:v>
                </c:pt>
                <c:pt idx="27">
                  <c:v>1071293359.91</c:v>
                </c:pt>
                <c:pt idx="28">
                  <c:v>1072307910.9599988</c:v>
                </c:pt>
                <c:pt idx="29">
                  <c:v>1079307196.74</c:v>
                </c:pt>
                <c:pt idx="30">
                  <c:v>1023069537.1900004</c:v>
                </c:pt>
                <c:pt idx="31">
                  <c:v>987623989.29999995</c:v>
                </c:pt>
                <c:pt idx="32">
                  <c:v>984179622.5</c:v>
                </c:pt>
                <c:pt idx="33">
                  <c:v>1021769498.8399988</c:v>
                </c:pt>
                <c:pt idx="34">
                  <c:v>1046994128.72</c:v>
                </c:pt>
                <c:pt idx="35">
                  <c:v>1047856116.6700004</c:v>
                </c:pt>
                <c:pt idx="36">
                  <c:v>1049686393.15</c:v>
                </c:pt>
                <c:pt idx="37">
                  <c:v>1090733061.47</c:v>
                </c:pt>
                <c:pt idx="38">
                  <c:v>1077563567.51</c:v>
                </c:pt>
                <c:pt idx="39">
                  <c:v>1086720864.49</c:v>
                </c:pt>
                <c:pt idx="40">
                  <c:v>1088531018.1799996</c:v>
                </c:pt>
                <c:pt idx="41">
                  <c:v>1085299657.45</c:v>
                </c:pt>
                <c:pt idx="42">
                  <c:v>1059935315.63</c:v>
                </c:pt>
                <c:pt idx="43">
                  <c:v>1091949436.6699996</c:v>
                </c:pt>
                <c:pt idx="44">
                  <c:v>1073577060.0700004</c:v>
                </c:pt>
                <c:pt idx="45">
                  <c:v>1062587753.01</c:v>
                </c:pt>
                <c:pt idx="46">
                  <c:v>1062329490.91</c:v>
                </c:pt>
                <c:pt idx="47">
                  <c:v>1074453831.27</c:v>
                </c:pt>
                <c:pt idx="48">
                  <c:v>1037730122.02</c:v>
                </c:pt>
                <c:pt idx="49">
                  <c:v>1008854026.37</c:v>
                </c:pt>
                <c:pt idx="50">
                  <c:v>999134157.92999899</c:v>
                </c:pt>
                <c:pt idx="51">
                  <c:v>983404230.21000004</c:v>
                </c:pt>
                <c:pt idx="52">
                  <c:v>975236948.89999998</c:v>
                </c:pt>
                <c:pt idx="53">
                  <c:v>983006312.75</c:v>
                </c:pt>
                <c:pt idx="54">
                  <c:v>929073614.48000002</c:v>
                </c:pt>
                <c:pt idx="55">
                  <c:v>942268308.04999936</c:v>
                </c:pt>
                <c:pt idx="56">
                  <c:v>1025382694.6799999</c:v>
                </c:pt>
                <c:pt idx="57">
                  <c:v>974232850.38999999</c:v>
                </c:pt>
                <c:pt idx="58">
                  <c:v>950736680.42999899</c:v>
                </c:pt>
                <c:pt idx="59">
                  <c:v>960007865.89999998</c:v>
                </c:pt>
                <c:pt idx="60">
                  <c:v>954691118.94000006</c:v>
                </c:pt>
                <c:pt idx="61">
                  <c:v>960328094.78000045</c:v>
                </c:pt>
                <c:pt idx="62">
                  <c:v>963026561.83999896</c:v>
                </c:pt>
                <c:pt idx="63">
                  <c:v>985306464.16999996</c:v>
                </c:pt>
                <c:pt idx="64">
                  <c:v>955241072.51999998</c:v>
                </c:pt>
                <c:pt idx="65">
                  <c:v>950802647.75</c:v>
                </c:pt>
                <c:pt idx="66">
                  <c:v>933478243.34999883</c:v>
                </c:pt>
                <c:pt idx="67">
                  <c:v>927371404.14999998</c:v>
                </c:pt>
                <c:pt idx="68">
                  <c:v>890005049.95999897</c:v>
                </c:pt>
                <c:pt idx="69">
                  <c:v>858774802.48000002</c:v>
                </c:pt>
                <c:pt idx="70">
                  <c:v>860614290.41999996</c:v>
                </c:pt>
                <c:pt idx="71">
                  <c:v>853508192.95999897</c:v>
                </c:pt>
                <c:pt idx="72">
                  <c:v>841687906.78000045</c:v>
                </c:pt>
                <c:pt idx="73">
                  <c:v>843883710.82999897</c:v>
                </c:pt>
                <c:pt idx="74">
                  <c:v>781858177.15999997</c:v>
                </c:pt>
                <c:pt idx="75">
                  <c:v>750837143.65999997</c:v>
                </c:pt>
                <c:pt idx="76">
                  <c:v>760636669.83999896</c:v>
                </c:pt>
                <c:pt idx="77">
                  <c:v>808103728.85999882</c:v>
                </c:pt>
                <c:pt idx="78">
                  <c:v>860332083.74000001</c:v>
                </c:pt>
                <c:pt idx="79">
                  <c:v>832716744.65999997</c:v>
                </c:pt>
                <c:pt idx="80">
                  <c:v>853618115.52999997</c:v>
                </c:pt>
                <c:pt idx="81">
                  <c:v>865603117.15999997</c:v>
                </c:pt>
                <c:pt idx="82">
                  <c:v>865971749.00999999</c:v>
                </c:pt>
                <c:pt idx="83">
                  <c:v>800296140.38999999</c:v>
                </c:pt>
                <c:pt idx="84">
                  <c:v>821873259.87</c:v>
                </c:pt>
                <c:pt idx="85">
                  <c:v>788889662.37</c:v>
                </c:pt>
                <c:pt idx="86">
                  <c:v>787096262.66999996</c:v>
                </c:pt>
                <c:pt idx="87">
                  <c:v>784335754.13999999</c:v>
                </c:pt>
                <c:pt idx="88">
                  <c:v>845322972.31999898</c:v>
                </c:pt>
                <c:pt idx="89">
                  <c:v>826898459.25</c:v>
                </c:pt>
                <c:pt idx="90">
                  <c:v>826898459.25</c:v>
                </c:pt>
                <c:pt idx="91">
                  <c:v>822402033.26999998</c:v>
                </c:pt>
                <c:pt idx="92">
                  <c:v>826538592.33999896</c:v>
                </c:pt>
                <c:pt idx="93">
                  <c:v>860031274.99000001</c:v>
                </c:pt>
                <c:pt idx="94">
                  <c:v>853845677.76999998</c:v>
                </c:pt>
                <c:pt idx="95">
                  <c:v>841132688.79999995</c:v>
                </c:pt>
                <c:pt idx="96">
                  <c:v>819740586.54999936</c:v>
                </c:pt>
                <c:pt idx="97">
                  <c:v>790009911.65999997</c:v>
                </c:pt>
                <c:pt idx="98">
                  <c:v>790009911.65999997</c:v>
                </c:pt>
                <c:pt idx="99">
                  <c:v>781876511.16999996</c:v>
                </c:pt>
                <c:pt idx="100">
                  <c:v>768506779.49000001</c:v>
                </c:pt>
                <c:pt idx="101">
                  <c:v>792009605.44999897</c:v>
                </c:pt>
                <c:pt idx="102">
                  <c:v>785304490.25999999</c:v>
                </c:pt>
                <c:pt idx="103">
                  <c:v>796948555.48000002</c:v>
                </c:pt>
                <c:pt idx="104">
                  <c:v>797169021.61000001</c:v>
                </c:pt>
                <c:pt idx="105">
                  <c:v>826138783.22000003</c:v>
                </c:pt>
                <c:pt idx="106">
                  <c:v>797170775.07000005</c:v>
                </c:pt>
                <c:pt idx="107">
                  <c:v>823384040.52999997</c:v>
                </c:pt>
                <c:pt idx="108">
                  <c:v>874499786.20000005</c:v>
                </c:pt>
                <c:pt idx="109">
                  <c:v>848536434.01999998</c:v>
                </c:pt>
                <c:pt idx="110">
                  <c:v>861415200.95999897</c:v>
                </c:pt>
                <c:pt idx="111">
                  <c:v>875937832.24000001</c:v>
                </c:pt>
                <c:pt idx="112">
                  <c:v>888184339.80999899</c:v>
                </c:pt>
                <c:pt idx="113">
                  <c:v>894737292.45999897</c:v>
                </c:pt>
                <c:pt idx="114">
                  <c:v>838651425.59000003</c:v>
                </c:pt>
                <c:pt idx="115">
                  <c:v>880526888.71000004</c:v>
                </c:pt>
                <c:pt idx="116">
                  <c:v>880331784.23000002</c:v>
                </c:pt>
                <c:pt idx="117">
                  <c:v>853704095.83999896</c:v>
                </c:pt>
                <c:pt idx="118">
                  <c:v>831288048.81999898</c:v>
                </c:pt>
                <c:pt idx="119">
                  <c:v>827288887.83999896</c:v>
                </c:pt>
                <c:pt idx="120">
                  <c:v>831172667.76999998</c:v>
                </c:pt>
                <c:pt idx="121">
                  <c:v>834529045.45999897</c:v>
                </c:pt>
                <c:pt idx="122">
                  <c:v>815600182.78000045</c:v>
                </c:pt>
                <c:pt idx="123">
                  <c:v>826988871.22000003</c:v>
                </c:pt>
                <c:pt idx="124">
                  <c:v>824368738.38999999</c:v>
                </c:pt>
                <c:pt idx="125">
                  <c:v>836177875.91999996</c:v>
                </c:pt>
                <c:pt idx="126">
                  <c:v>837548686.23000002</c:v>
                </c:pt>
                <c:pt idx="127">
                  <c:v>842487262.75999999</c:v>
                </c:pt>
                <c:pt idx="128">
                  <c:v>865595231.45999897</c:v>
                </c:pt>
                <c:pt idx="129">
                  <c:v>858074103.65999997</c:v>
                </c:pt>
                <c:pt idx="130">
                  <c:v>874657386.45999897</c:v>
                </c:pt>
                <c:pt idx="131">
                  <c:v>869947319.15999997</c:v>
                </c:pt>
                <c:pt idx="132">
                  <c:v>853040803.07000005</c:v>
                </c:pt>
                <c:pt idx="133">
                  <c:v>856646101.30999899</c:v>
                </c:pt>
                <c:pt idx="134">
                  <c:v>853634373.37</c:v>
                </c:pt>
                <c:pt idx="135">
                  <c:v>852381485.11000001</c:v>
                </c:pt>
                <c:pt idx="136">
                  <c:v>870782178.17999995</c:v>
                </c:pt>
                <c:pt idx="137">
                  <c:v>875004873.38999999</c:v>
                </c:pt>
                <c:pt idx="138">
                  <c:v>865805289.29999995</c:v>
                </c:pt>
                <c:pt idx="139">
                  <c:v>846241726.64999998</c:v>
                </c:pt>
                <c:pt idx="140">
                  <c:v>843483693.33999896</c:v>
                </c:pt>
                <c:pt idx="141">
                  <c:v>844834675.87</c:v>
                </c:pt>
                <c:pt idx="142">
                  <c:v>855181918.76999998</c:v>
                </c:pt>
                <c:pt idx="143">
                  <c:v>854808426.88999999</c:v>
                </c:pt>
                <c:pt idx="144">
                  <c:v>843804062.72000003</c:v>
                </c:pt>
                <c:pt idx="145">
                  <c:v>848815252.94000006</c:v>
                </c:pt>
                <c:pt idx="146">
                  <c:v>880290408.85999882</c:v>
                </c:pt>
                <c:pt idx="147">
                  <c:v>889835060.38</c:v>
                </c:pt>
                <c:pt idx="148">
                  <c:v>887339378.76999998</c:v>
                </c:pt>
                <c:pt idx="149">
                  <c:v>869474180.88</c:v>
                </c:pt>
                <c:pt idx="150">
                  <c:v>878742262.22000003</c:v>
                </c:pt>
                <c:pt idx="151">
                  <c:v>879358609.01999998</c:v>
                </c:pt>
                <c:pt idx="152">
                  <c:v>869679454.26999998</c:v>
                </c:pt>
                <c:pt idx="153">
                  <c:v>907381133.90999997</c:v>
                </c:pt>
                <c:pt idx="154">
                  <c:v>889489839.11000001</c:v>
                </c:pt>
                <c:pt idx="155">
                  <c:v>939785820.23000002</c:v>
                </c:pt>
                <c:pt idx="156">
                  <c:v>944565521</c:v>
                </c:pt>
                <c:pt idx="157">
                  <c:v>940856058.76999998</c:v>
                </c:pt>
                <c:pt idx="158">
                  <c:v>940581312.87</c:v>
                </c:pt>
                <c:pt idx="159">
                  <c:v>955399295.30999899</c:v>
                </c:pt>
                <c:pt idx="160">
                  <c:v>951689667.32999897</c:v>
                </c:pt>
                <c:pt idx="161">
                  <c:v>947013677.13</c:v>
                </c:pt>
                <c:pt idx="162">
                  <c:v>973503240.07000005</c:v>
                </c:pt>
                <c:pt idx="163">
                  <c:v>1000558749.73</c:v>
                </c:pt>
                <c:pt idx="164">
                  <c:v>995518609.33999896</c:v>
                </c:pt>
                <c:pt idx="165">
                  <c:v>1020602854.04</c:v>
                </c:pt>
                <c:pt idx="166">
                  <c:v>1022311000.5</c:v>
                </c:pt>
                <c:pt idx="167">
                  <c:v>1017783579.15</c:v>
                </c:pt>
                <c:pt idx="168">
                  <c:v>1022107458.16</c:v>
                </c:pt>
                <c:pt idx="169">
                  <c:v>988692695.82999897</c:v>
                </c:pt>
                <c:pt idx="170">
                  <c:v>1017997050.2700011</c:v>
                </c:pt>
                <c:pt idx="171">
                  <c:v>1083275059.1599996</c:v>
                </c:pt>
                <c:pt idx="172">
                  <c:v>1052030904.87</c:v>
                </c:pt>
                <c:pt idx="173">
                  <c:v>1003384295.14</c:v>
                </c:pt>
                <c:pt idx="174">
                  <c:v>993233263.75999999</c:v>
                </c:pt>
                <c:pt idx="175">
                  <c:v>999461330.78000045</c:v>
                </c:pt>
                <c:pt idx="176">
                  <c:v>1032770747.1799999</c:v>
                </c:pt>
                <c:pt idx="177">
                  <c:v>1032755723.55</c:v>
                </c:pt>
                <c:pt idx="178">
                  <c:v>1025038265.0599989</c:v>
                </c:pt>
                <c:pt idx="179">
                  <c:v>1012913914.9599988</c:v>
                </c:pt>
                <c:pt idx="180">
                  <c:v>1110790530.8699999</c:v>
                </c:pt>
                <c:pt idx="181">
                  <c:v>1115995389.5599999</c:v>
                </c:pt>
                <c:pt idx="182">
                  <c:v>1097799127.71</c:v>
                </c:pt>
                <c:pt idx="183">
                  <c:v>1157045908.1599996</c:v>
                </c:pt>
                <c:pt idx="184">
                  <c:v>1177567774.3</c:v>
                </c:pt>
                <c:pt idx="185">
                  <c:v>1169666571.73</c:v>
                </c:pt>
                <c:pt idx="186">
                  <c:v>1143632973.25</c:v>
                </c:pt>
                <c:pt idx="187">
                  <c:v>1150363152.3399999</c:v>
                </c:pt>
                <c:pt idx="188">
                  <c:v>1150363152.3399999</c:v>
                </c:pt>
                <c:pt idx="189">
                  <c:v>1132744194.1499999</c:v>
                </c:pt>
                <c:pt idx="190">
                  <c:v>1133540710.3099999</c:v>
                </c:pt>
                <c:pt idx="191">
                  <c:v>1157740515.72</c:v>
                </c:pt>
                <c:pt idx="192">
                  <c:v>1184145850.6899996</c:v>
                </c:pt>
                <c:pt idx="193">
                  <c:v>1175700525.29</c:v>
                </c:pt>
                <c:pt idx="194">
                  <c:v>1185574834.4000001</c:v>
                </c:pt>
                <c:pt idx="195">
                  <c:v>1174879702.23</c:v>
                </c:pt>
                <c:pt idx="196">
                  <c:v>1174879702.23</c:v>
                </c:pt>
                <c:pt idx="197">
                  <c:v>1197372650.04</c:v>
                </c:pt>
                <c:pt idx="198">
                  <c:v>1191700402.79</c:v>
                </c:pt>
                <c:pt idx="199">
                  <c:v>1231099453.76</c:v>
                </c:pt>
                <c:pt idx="200">
                  <c:v>1229406351.8099999</c:v>
                </c:pt>
                <c:pt idx="201">
                  <c:v>1226223019.02</c:v>
                </c:pt>
                <c:pt idx="202">
                  <c:v>1228824631.0899999</c:v>
                </c:pt>
                <c:pt idx="203">
                  <c:v>1234798147.8399999</c:v>
                </c:pt>
                <c:pt idx="204">
                  <c:v>1252288599.5799999</c:v>
                </c:pt>
                <c:pt idx="205">
                  <c:v>1285067103.6299999</c:v>
                </c:pt>
                <c:pt idx="206">
                  <c:v>1277952948.1399999</c:v>
                </c:pt>
                <c:pt idx="207">
                  <c:v>1231633410.5899999</c:v>
                </c:pt>
                <c:pt idx="208">
                  <c:v>1245820918.5799999</c:v>
                </c:pt>
                <c:pt idx="209">
                  <c:v>1265461212.8399999</c:v>
                </c:pt>
                <c:pt idx="210">
                  <c:v>1273958151.1799996</c:v>
                </c:pt>
                <c:pt idx="211">
                  <c:v>1278676332.45</c:v>
                </c:pt>
                <c:pt idx="212">
                  <c:v>1270669878.1399999</c:v>
                </c:pt>
                <c:pt idx="213">
                  <c:v>1276617546.29</c:v>
                </c:pt>
                <c:pt idx="214">
                  <c:v>1256688921.1699996</c:v>
                </c:pt>
                <c:pt idx="215">
                  <c:v>1282376484.4100001</c:v>
                </c:pt>
                <c:pt idx="216">
                  <c:v>1258197061.2</c:v>
                </c:pt>
                <c:pt idx="217">
                  <c:v>1226789044.5799999</c:v>
                </c:pt>
                <c:pt idx="218">
                  <c:v>1227634734.1599996</c:v>
                </c:pt>
                <c:pt idx="219">
                  <c:v>1210248728.5899999</c:v>
                </c:pt>
                <c:pt idx="220">
                  <c:v>1204730362.3599999</c:v>
                </c:pt>
                <c:pt idx="221">
                  <c:v>1208265943.73</c:v>
                </c:pt>
                <c:pt idx="222">
                  <c:v>1273126980.6099999</c:v>
                </c:pt>
                <c:pt idx="223">
                  <c:v>1258717940.8799999</c:v>
                </c:pt>
                <c:pt idx="224">
                  <c:v>1288695375.5799999</c:v>
                </c:pt>
                <c:pt idx="225">
                  <c:v>1288794649.8499999</c:v>
                </c:pt>
                <c:pt idx="226">
                  <c:v>1310291419.72</c:v>
                </c:pt>
                <c:pt idx="227">
                  <c:v>1328633864.23</c:v>
                </c:pt>
                <c:pt idx="228">
                  <c:v>1370085932.54</c:v>
                </c:pt>
                <c:pt idx="229">
                  <c:v>1368087030.9200001</c:v>
                </c:pt>
                <c:pt idx="230">
                  <c:v>1386514685.9300001</c:v>
                </c:pt>
                <c:pt idx="231">
                  <c:v>1378369250.4300001</c:v>
                </c:pt>
                <c:pt idx="232">
                  <c:v>1352981901.52</c:v>
                </c:pt>
                <c:pt idx="233">
                  <c:v>1353005345.51</c:v>
                </c:pt>
                <c:pt idx="234">
                  <c:v>1353005345.51</c:v>
                </c:pt>
                <c:pt idx="235">
                  <c:v>1370080113.03</c:v>
                </c:pt>
                <c:pt idx="236">
                  <c:v>1355377879.3399999</c:v>
                </c:pt>
                <c:pt idx="237">
                  <c:v>1347835447.5599999</c:v>
                </c:pt>
                <c:pt idx="238">
                  <c:v>1341156805.3799999</c:v>
                </c:pt>
                <c:pt idx="239">
                  <c:v>1337971575.45</c:v>
                </c:pt>
                <c:pt idx="240">
                  <c:v>1336277184.6799996</c:v>
                </c:pt>
                <c:pt idx="241">
                  <c:v>1333538917.4100001</c:v>
                </c:pt>
                <c:pt idx="242">
                  <c:v>1348092867.6899996</c:v>
                </c:pt>
                <c:pt idx="243">
                  <c:v>1343384621.74</c:v>
                </c:pt>
                <c:pt idx="244">
                  <c:v>1358408254.26</c:v>
                </c:pt>
                <c:pt idx="245">
                  <c:v>1364129925.8</c:v>
                </c:pt>
                <c:pt idx="246">
                  <c:v>1363869852.6899996</c:v>
                </c:pt>
                <c:pt idx="247">
                  <c:v>1363869852.6899996</c:v>
                </c:pt>
                <c:pt idx="248">
                  <c:v>1367728818.01</c:v>
                </c:pt>
                <c:pt idx="249">
                  <c:v>1367728818.01</c:v>
                </c:pt>
                <c:pt idx="250">
                  <c:v>1367728818.01</c:v>
                </c:pt>
                <c:pt idx="251">
                  <c:v>1367542462.51</c:v>
                </c:pt>
                <c:pt idx="252">
                  <c:v>1385115059.1299999</c:v>
                </c:pt>
                <c:pt idx="253">
                  <c:v>1383381289.4200001</c:v>
                </c:pt>
                <c:pt idx="254">
                  <c:v>1385541359.3799999</c:v>
                </c:pt>
                <c:pt idx="255">
                  <c:v>1385541359.3799999</c:v>
                </c:pt>
                <c:pt idx="256">
                  <c:v>1388718754.5899999</c:v>
                </c:pt>
                <c:pt idx="257">
                  <c:v>1393401614.9100001</c:v>
                </c:pt>
                <c:pt idx="258">
                  <c:v>1408441187.0599999</c:v>
                </c:pt>
                <c:pt idx="259">
                  <c:v>1410361732.9300001</c:v>
                </c:pt>
                <c:pt idx="260">
                  <c:v>1406292289.77</c:v>
                </c:pt>
                <c:pt idx="261">
                  <c:v>1415480173.74</c:v>
                </c:pt>
                <c:pt idx="262">
                  <c:v>1415480173.74</c:v>
                </c:pt>
                <c:pt idx="263">
                  <c:v>1407769253.3499999</c:v>
                </c:pt>
                <c:pt idx="264">
                  <c:v>1423796859.1299999</c:v>
                </c:pt>
                <c:pt idx="265">
                  <c:v>1435723895.9200001</c:v>
                </c:pt>
                <c:pt idx="266">
                  <c:v>1413886203.26</c:v>
                </c:pt>
                <c:pt idx="267">
                  <c:v>1414594270.51</c:v>
                </c:pt>
                <c:pt idx="268">
                  <c:v>1399117099.9200001</c:v>
                </c:pt>
                <c:pt idx="269">
                  <c:v>1398326328.5999999</c:v>
                </c:pt>
                <c:pt idx="270">
                  <c:v>1402170015.5999999</c:v>
                </c:pt>
                <c:pt idx="271">
                  <c:v>1393240414.0999999</c:v>
                </c:pt>
                <c:pt idx="272">
                  <c:v>1392987615.8799999</c:v>
                </c:pt>
                <c:pt idx="273">
                  <c:v>1408249252.6299999</c:v>
                </c:pt>
                <c:pt idx="274">
                  <c:v>1410338821.6899996</c:v>
                </c:pt>
                <c:pt idx="275">
                  <c:v>1412299840.4400001</c:v>
                </c:pt>
                <c:pt idx="276">
                  <c:v>1420903842.6199999</c:v>
                </c:pt>
                <c:pt idx="277">
                  <c:v>1423392264.7</c:v>
                </c:pt>
                <c:pt idx="278">
                  <c:v>1404314708.48</c:v>
                </c:pt>
                <c:pt idx="279">
                  <c:v>1394154701.0799999</c:v>
                </c:pt>
                <c:pt idx="280">
                  <c:v>1397889860.6199999</c:v>
                </c:pt>
                <c:pt idx="281">
                  <c:v>1398504677.6299999</c:v>
                </c:pt>
                <c:pt idx="282">
                  <c:v>1407320753.1299999</c:v>
                </c:pt>
                <c:pt idx="283">
                  <c:v>1411758527.55</c:v>
                </c:pt>
                <c:pt idx="284">
                  <c:v>1411091642.55</c:v>
                </c:pt>
                <c:pt idx="285">
                  <c:v>1424816066.1199999</c:v>
                </c:pt>
                <c:pt idx="286">
                  <c:v>1424816066.1199999</c:v>
                </c:pt>
                <c:pt idx="287">
                  <c:v>1422777991.8799999</c:v>
                </c:pt>
                <c:pt idx="288">
                  <c:v>1418719503.73</c:v>
                </c:pt>
                <c:pt idx="289">
                  <c:v>1420366511.01</c:v>
                </c:pt>
                <c:pt idx="290">
                  <c:v>1417675672.4000001</c:v>
                </c:pt>
                <c:pt idx="291">
                  <c:v>1395285022.0799999</c:v>
                </c:pt>
                <c:pt idx="292">
                  <c:v>1381085938.3899999</c:v>
                </c:pt>
                <c:pt idx="293">
                  <c:v>1381835147.01</c:v>
                </c:pt>
                <c:pt idx="294">
                  <c:v>1372355469.45</c:v>
                </c:pt>
                <c:pt idx="295">
                  <c:v>1387664226.1399999</c:v>
                </c:pt>
                <c:pt idx="296">
                  <c:v>1378247600.1299999</c:v>
                </c:pt>
                <c:pt idx="297">
                  <c:v>1352363566.6599996</c:v>
                </c:pt>
                <c:pt idx="298">
                  <c:v>1346840251.3399999</c:v>
                </c:pt>
                <c:pt idx="299">
                  <c:v>1339416942.4400001</c:v>
                </c:pt>
                <c:pt idx="300">
                  <c:v>1359583037.8099999</c:v>
                </c:pt>
                <c:pt idx="301">
                  <c:v>1375528493.3199999</c:v>
                </c:pt>
                <c:pt idx="302">
                  <c:v>1360167162.97</c:v>
                </c:pt>
                <c:pt idx="303">
                  <c:v>1298698175.7</c:v>
                </c:pt>
                <c:pt idx="304">
                  <c:v>1305439418.8899999</c:v>
                </c:pt>
                <c:pt idx="305">
                  <c:v>1299040769.47</c:v>
                </c:pt>
                <c:pt idx="306">
                  <c:v>1265901787</c:v>
                </c:pt>
                <c:pt idx="307">
                  <c:v>1195661919.05</c:v>
                </c:pt>
                <c:pt idx="308">
                  <c:v>1219121794.3099999</c:v>
                </c:pt>
                <c:pt idx="309">
                  <c:v>1236810837.24</c:v>
                </c:pt>
                <c:pt idx="310">
                  <c:v>1297297063</c:v>
                </c:pt>
                <c:pt idx="311">
                  <c:v>1296746355.5599999</c:v>
                </c:pt>
                <c:pt idx="312">
                  <c:v>1304816899.23</c:v>
                </c:pt>
                <c:pt idx="313">
                  <c:v>1316231574.26</c:v>
                </c:pt>
                <c:pt idx="314">
                  <c:v>1315239436.3299999</c:v>
                </c:pt>
                <c:pt idx="315">
                  <c:v>1311557114.1199999</c:v>
                </c:pt>
                <c:pt idx="316">
                  <c:v>1360082023.5</c:v>
                </c:pt>
                <c:pt idx="317">
                  <c:v>1364360826.5599999</c:v>
                </c:pt>
                <c:pt idx="318">
                  <c:v>1362323162.01</c:v>
                </c:pt>
                <c:pt idx="319">
                  <c:v>1339013746.9000001</c:v>
                </c:pt>
                <c:pt idx="320">
                  <c:v>1338868565.78</c:v>
                </c:pt>
                <c:pt idx="321">
                  <c:v>1298564814.29</c:v>
                </c:pt>
                <c:pt idx="322">
                  <c:v>1294005526.25</c:v>
                </c:pt>
                <c:pt idx="323">
                  <c:v>1268717634.71</c:v>
                </c:pt>
                <c:pt idx="324">
                  <c:v>1259442134.4100001</c:v>
                </c:pt>
                <c:pt idx="325">
                  <c:v>1284600097.9000001</c:v>
                </c:pt>
                <c:pt idx="326">
                  <c:v>1273511042.3199999</c:v>
                </c:pt>
                <c:pt idx="327">
                  <c:v>1253515221.3299999</c:v>
                </c:pt>
                <c:pt idx="328">
                  <c:v>1265792156.9400001</c:v>
                </c:pt>
                <c:pt idx="329">
                  <c:v>1275575030.76</c:v>
                </c:pt>
                <c:pt idx="330">
                  <c:v>1318763618.26</c:v>
                </c:pt>
                <c:pt idx="331">
                  <c:v>1316213907.0699999</c:v>
                </c:pt>
                <c:pt idx="332">
                  <c:v>1333410433.28</c:v>
                </c:pt>
                <c:pt idx="333">
                  <c:v>1336598951.9400001</c:v>
                </c:pt>
                <c:pt idx="334">
                  <c:v>1338908602.3</c:v>
                </c:pt>
                <c:pt idx="335">
                  <c:v>1338702670.1599996</c:v>
                </c:pt>
                <c:pt idx="336">
                  <c:v>1344462941.52</c:v>
                </c:pt>
                <c:pt idx="337">
                  <c:v>1380060473.5999999</c:v>
                </c:pt>
                <c:pt idx="338">
                  <c:v>1383195307.1399999</c:v>
                </c:pt>
                <c:pt idx="339">
                  <c:v>1373063993.4300001</c:v>
                </c:pt>
                <c:pt idx="340">
                  <c:v>1374754268.05</c:v>
                </c:pt>
                <c:pt idx="341">
                  <c:v>1376326374.23</c:v>
                </c:pt>
                <c:pt idx="342">
                  <c:v>1342631762.1799996</c:v>
                </c:pt>
                <c:pt idx="343">
                  <c:v>1339917681.5599999</c:v>
                </c:pt>
                <c:pt idx="344">
                  <c:v>1316742446.23</c:v>
                </c:pt>
                <c:pt idx="345">
                  <c:v>1339138185.29</c:v>
                </c:pt>
                <c:pt idx="346">
                  <c:v>1383549796.97</c:v>
                </c:pt>
                <c:pt idx="347">
                  <c:v>1388798266.7</c:v>
                </c:pt>
                <c:pt idx="348">
                  <c:v>1397360197.04</c:v>
                </c:pt>
                <c:pt idx="349">
                  <c:v>1400475479.49</c:v>
                </c:pt>
                <c:pt idx="350">
                  <c:v>1397116859.6899996</c:v>
                </c:pt>
                <c:pt idx="351">
                  <c:v>1394524361.29</c:v>
                </c:pt>
                <c:pt idx="352">
                  <c:v>1396249728.77</c:v>
                </c:pt>
                <c:pt idx="353">
                  <c:v>1389685883.8699999</c:v>
                </c:pt>
                <c:pt idx="354">
                  <c:v>1381914098.77</c:v>
                </c:pt>
                <c:pt idx="355">
                  <c:v>1394804373.6799996</c:v>
                </c:pt>
                <c:pt idx="356">
                  <c:v>1425382874.1699996</c:v>
                </c:pt>
                <c:pt idx="357">
                  <c:v>1433286840.48</c:v>
                </c:pt>
                <c:pt idx="358">
                  <c:v>1441105007.3399999</c:v>
                </c:pt>
                <c:pt idx="359">
                  <c:v>1434943820.26</c:v>
                </c:pt>
                <c:pt idx="360">
                  <c:v>1436936053.8899999</c:v>
                </c:pt>
                <c:pt idx="361">
                  <c:v>1437075701.3499999</c:v>
                </c:pt>
                <c:pt idx="362">
                  <c:v>1403996928.8099999</c:v>
                </c:pt>
                <c:pt idx="363">
                  <c:v>1410393440.51</c:v>
                </c:pt>
                <c:pt idx="364">
                  <c:v>1365942579.74</c:v>
                </c:pt>
                <c:pt idx="365">
                  <c:v>1355845763.4300001</c:v>
                </c:pt>
                <c:pt idx="366">
                  <c:v>1368606732.98</c:v>
                </c:pt>
                <c:pt idx="367">
                  <c:v>1374281047.5799999</c:v>
                </c:pt>
                <c:pt idx="368">
                  <c:v>1385623253.73</c:v>
                </c:pt>
                <c:pt idx="369">
                  <c:v>1374320856.77</c:v>
                </c:pt>
                <c:pt idx="370">
                  <c:v>1417064385.54</c:v>
                </c:pt>
                <c:pt idx="371">
                  <c:v>1413119855.1599996</c:v>
                </c:pt>
                <c:pt idx="372">
                  <c:v>1405798715.28</c:v>
                </c:pt>
                <c:pt idx="373">
                  <c:v>1369868530.4100001</c:v>
                </c:pt>
                <c:pt idx="374">
                  <c:v>1377095932.1799996</c:v>
                </c:pt>
                <c:pt idx="375">
                  <c:v>1375594561.2</c:v>
                </c:pt>
                <c:pt idx="376">
                  <c:v>1403095250.1299999</c:v>
                </c:pt>
                <c:pt idx="377">
                  <c:v>1387515198.46</c:v>
                </c:pt>
                <c:pt idx="378">
                  <c:v>1384017825.8499999</c:v>
                </c:pt>
                <c:pt idx="379">
                  <c:v>1368360640.27</c:v>
                </c:pt>
              </c:numCache>
            </c:numRef>
          </c:val>
        </c:ser>
        <c:marker val="1"/>
        <c:axId val="76373376"/>
        <c:axId val="76383360"/>
      </c:lineChart>
      <c:catAx>
        <c:axId val="76373376"/>
        <c:scaling>
          <c:orientation val="minMax"/>
        </c:scaling>
        <c:axPos val="b"/>
        <c:majorTickMark val="in"/>
        <c:tickLblPos val="nextTo"/>
        <c:spPr>
          <a:ln>
            <a:solidFill>
              <a:schemeClr val="tx1"/>
            </a:solidFill>
          </a:ln>
        </c:spPr>
        <c:txPr>
          <a:bodyPr/>
          <a:lstStyle/>
          <a:p>
            <a:pPr>
              <a:defRPr sz="800"/>
            </a:pPr>
            <a:endParaRPr lang="zh-CN"/>
          </a:p>
        </c:txPr>
        <c:crossAx val="76383360"/>
        <c:crosses val="autoZero"/>
        <c:auto val="1"/>
        <c:lblAlgn val="ctr"/>
        <c:lblOffset val="100"/>
        <c:tickLblSkip val="90"/>
        <c:tickMarkSkip val="60"/>
      </c:catAx>
      <c:valAx>
        <c:axId val="76383360"/>
        <c:scaling>
          <c:orientation val="minMax"/>
          <c:min val="600000000.00000012"/>
        </c:scaling>
        <c:axPos val="l"/>
        <c:numFmt formatCode="General" sourceLinked="1"/>
        <c:majorTickMark val="in"/>
        <c:tickLblPos val="nextTo"/>
        <c:spPr>
          <a:ln>
            <a:solidFill>
              <a:schemeClr val="tx1"/>
            </a:solidFill>
          </a:ln>
        </c:spPr>
        <c:txPr>
          <a:bodyPr/>
          <a:lstStyle/>
          <a:p>
            <a:pPr>
              <a:defRPr sz="800"/>
            </a:pPr>
            <a:endParaRPr lang="zh-CN"/>
          </a:p>
        </c:txPr>
        <c:crossAx val="76373376"/>
        <c:crosses val="autoZero"/>
        <c:crossBetween val="between"/>
        <c:dispUnits>
          <c:builtInUnit val="hundredMillions"/>
        </c:dispUnits>
      </c:valAx>
      <c:spPr>
        <a:ln>
          <a:noFill/>
        </a:ln>
        <a:effectLst>
          <a:outerShdw blurRad="1270000" dist="2413000" dir="5400000" sx="200000" sy="200000" algn="ctr" rotWithShape="0">
            <a:srgbClr val="000000">
              <a:alpha val="0"/>
            </a:srgbClr>
          </a:outerShdw>
        </a:effectLst>
      </c:spPr>
    </c:plotArea>
    <c:legend>
      <c:legendPos val="r"/>
      <c:layout>
        <c:manualLayout>
          <c:xMode val="edge"/>
          <c:yMode val="edge"/>
          <c:x val="0.17077021724076022"/>
          <c:y val="4.5528579760863205E-2"/>
          <c:w val="0.71992852684945363"/>
          <c:h val="0.14042432195975502"/>
        </c:manualLayout>
      </c:layout>
      <c:txPr>
        <a:bodyPr/>
        <a:lstStyle/>
        <a:p>
          <a:pPr>
            <a:defRPr sz="800">
              <a:latin typeface="楷体_GB2312" pitchFamily="49" charset="-122"/>
              <a:ea typeface="楷体_GB2312" pitchFamily="49" charset="-122"/>
            </a:defRPr>
          </a:pPr>
          <a:endParaRPr lang="zh-CN"/>
        </a:p>
      </c:txPr>
    </c:legend>
    <c:plotVisOnly val="1"/>
    <c:dispBlanksAs val="gap"/>
  </c:chart>
  <c:spPr>
    <a:ln>
      <a:noFill/>
    </a:ln>
  </c:sp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zh-CN"/>
  <c:chart>
    <c:plotArea>
      <c:layout>
        <c:manualLayout>
          <c:layoutTarget val="inner"/>
          <c:xMode val="edge"/>
          <c:yMode val="edge"/>
          <c:x val="7.0599518810149003E-2"/>
          <c:y val="5.1400554097404488E-2"/>
          <c:w val="0.91970603674540685"/>
          <c:h val="0.8213732137649461"/>
        </c:manualLayout>
      </c:layout>
      <c:lineChart>
        <c:grouping val="standard"/>
        <c:ser>
          <c:idx val="0"/>
          <c:order val="0"/>
          <c:tx>
            <c:strRef>
              <c:f>PIC!$B$1</c:f>
              <c:strCache>
                <c:ptCount val="1"/>
                <c:pt idx="0">
                  <c:v>基准组合</c:v>
                </c:pt>
              </c:strCache>
            </c:strRef>
          </c:tx>
          <c:spPr>
            <a:ln w="12700">
              <a:solidFill>
                <a:srgbClr val="C00000"/>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PIC!$B$2:$B$381</c:f>
              <c:numCache>
                <c:formatCode>General</c:formatCode>
                <c:ptCount val="380"/>
                <c:pt idx="0">
                  <c:v>1040720454.03</c:v>
                </c:pt>
                <c:pt idx="1">
                  <c:v>1044357262.4</c:v>
                </c:pt>
                <c:pt idx="2">
                  <c:v>1032962941.66</c:v>
                </c:pt>
                <c:pt idx="3">
                  <c:v>1030700082.11</c:v>
                </c:pt>
                <c:pt idx="4">
                  <c:v>1034081565.87</c:v>
                </c:pt>
                <c:pt idx="5">
                  <c:v>954716312.26999998</c:v>
                </c:pt>
                <c:pt idx="6">
                  <c:v>928955538.92999899</c:v>
                </c:pt>
                <c:pt idx="7">
                  <c:v>928955538.92999899</c:v>
                </c:pt>
                <c:pt idx="8">
                  <c:v>913543088.81999898</c:v>
                </c:pt>
                <c:pt idx="9">
                  <c:v>923953844.35999882</c:v>
                </c:pt>
                <c:pt idx="10">
                  <c:v>908163662.13999999</c:v>
                </c:pt>
                <c:pt idx="11">
                  <c:v>943755826.98000002</c:v>
                </c:pt>
                <c:pt idx="12">
                  <c:v>888830513.32999897</c:v>
                </c:pt>
                <c:pt idx="13">
                  <c:v>916186925.16999996</c:v>
                </c:pt>
                <c:pt idx="14">
                  <c:v>910596046.38</c:v>
                </c:pt>
                <c:pt idx="15">
                  <c:v>930178331.22000003</c:v>
                </c:pt>
                <c:pt idx="16">
                  <c:v>948568890.08000004</c:v>
                </c:pt>
                <c:pt idx="17">
                  <c:v>940197524.79999995</c:v>
                </c:pt>
                <c:pt idx="18">
                  <c:v>923044348.15999997</c:v>
                </c:pt>
                <c:pt idx="19">
                  <c:v>892431389.5</c:v>
                </c:pt>
                <c:pt idx="20">
                  <c:v>864990924.57000005</c:v>
                </c:pt>
                <c:pt idx="21">
                  <c:v>867833725.82999897</c:v>
                </c:pt>
                <c:pt idx="22">
                  <c:v>875501854.31999898</c:v>
                </c:pt>
                <c:pt idx="23">
                  <c:v>878267289.63</c:v>
                </c:pt>
                <c:pt idx="24">
                  <c:v>919786149.61000001</c:v>
                </c:pt>
                <c:pt idx="25">
                  <c:v>916436416.16999996</c:v>
                </c:pt>
                <c:pt idx="26">
                  <c:v>947690102.61000001</c:v>
                </c:pt>
                <c:pt idx="27">
                  <c:v>939529393.89999998</c:v>
                </c:pt>
                <c:pt idx="28">
                  <c:v>939600899.45999897</c:v>
                </c:pt>
                <c:pt idx="29">
                  <c:v>944862479.05999899</c:v>
                </c:pt>
                <c:pt idx="30">
                  <c:v>905308598.81999898</c:v>
                </c:pt>
                <c:pt idx="31">
                  <c:v>878558613.22000003</c:v>
                </c:pt>
                <c:pt idx="32">
                  <c:v>874384294.79999995</c:v>
                </c:pt>
                <c:pt idx="33">
                  <c:v>899137679.37</c:v>
                </c:pt>
                <c:pt idx="34">
                  <c:v>914912363.30999899</c:v>
                </c:pt>
                <c:pt idx="35">
                  <c:v>911481409.90999997</c:v>
                </c:pt>
                <c:pt idx="36">
                  <c:v>911748923</c:v>
                </c:pt>
                <c:pt idx="37">
                  <c:v>937964524.69000041</c:v>
                </c:pt>
                <c:pt idx="38">
                  <c:v>928921990.08000004</c:v>
                </c:pt>
                <c:pt idx="39">
                  <c:v>937510201.13999999</c:v>
                </c:pt>
                <c:pt idx="40">
                  <c:v>923591003.38</c:v>
                </c:pt>
                <c:pt idx="41">
                  <c:v>921951018.00999999</c:v>
                </c:pt>
                <c:pt idx="42">
                  <c:v>903720232.34999883</c:v>
                </c:pt>
                <c:pt idx="43">
                  <c:v>927111937.79999995</c:v>
                </c:pt>
                <c:pt idx="44">
                  <c:v>914111221.57000005</c:v>
                </c:pt>
                <c:pt idx="45">
                  <c:v>909302704.35999882</c:v>
                </c:pt>
                <c:pt idx="46">
                  <c:v>909008719.63999999</c:v>
                </c:pt>
                <c:pt idx="47">
                  <c:v>914965532.79999995</c:v>
                </c:pt>
                <c:pt idx="48">
                  <c:v>881142896.48000002</c:v>
                </c:pt>
                <c:pt idx="49">
                  <c:v>860009698.29999995</c:v>
                </c:pt>
                <c:pt idx="50">
                  <c:v>854848283.35999882</c:v>
                </c:pt>
                <c:pt idx="51">
                  <c:v>842856111.13</c:v>
                </c:pt>
                <c:pt idx="52">
                  <c:v>839297280.66999996</c:v>
                </c:pt>
                <c:pt idx="53">
                  <c:v>845503934.03999996</c:v>
                </c:pt>
                <c:pt idx="54">
                  <c:v>816231334.87</c:v>
                </c:pt>
                <c:pt idx="55">
                  <c:v>826747381.05999899</c:v>
                </c:pt>
                <c:pt idx="56">
                  <c:v>879719676.76999998</c:v>
                </c:pt>
                <c:pt idx="57">
                  <c:v>854887440.29999995</c:v>
                </c:pt>
                <c:pt idx="58">
                  <c:v>843957921.51999998</c:v>
                </c:pt>
                <c:pt idx="59">
                  <c:v>849113901.07000005</c:v>
                </c:pt>
                <c:pt idx="60">
                  <c:v>845094488.16999996</c:v>
                </c:pt>
                <c:pt idx="61">
                  <c:v>847781655.94000006</c:v>
                </c:pt>
                <c:pt idx="62">
                  <c:v>851985314.84999883</c:v>
                </c:pt>
                <c:pt idx="63">
                  <c:v>864160969.22000003</c:v>
                </c:pt>
                <c:pt idx="64">
                  <c:v>834721805.23000002</c:v>
                </c:pt>
                <c:pt idx="65">
                  <c:v>826226049.19000041</c:v>
                </c:pt>
                <c:pt idx="66">
                  <c:v>812361246.00999999</c:v>
                </c:pt>
                <c:pt idx="67">
                  <c:v>813275746.29000044</c:v>
                </c:pt>
                <c:pt idx="68">
                  <c:v>793742060.03999996</c:v>
                </c:pt>
                <c:pt idx="69">
                  <c:v>786135982.57000005</c:v>
                </c:pt>
                <c:pt idx="70">
                  <c:v>788025560.01999998</c:v>
                </c:pt>
                <c:pt idx="71">
                  <c:v>785599119.79999995</c:v>
                </c:pt>
                <c:pt idx="72">
                  <c:v>758595205.17999995</c:v>
                </c:pt>
                <c:pt idx="73">
                  <c:v>755178672.01999998</c:v>
                </c:pt>
                <c:pt idx="74">
                  <c:v>702102235.63</c:v>
                </c:pt>
                <c:pt idx="75">
                  <c:v>664305842.88</c:v>
                </c:pt>
                <c:pt idx="76">
                  <c:v>680800641.39999998</c:v>
                </c:pt>
                <c:pt idx="77">
                  <c:v>728697878.57000005</c:v>
                </c:pt>
                <c:pt idx="78">
                  <c:v>781379355.78000045</c:v>
                </c:pt>
                <c:pt idx="79">
                  <c:v>754635006.30999899</c:v>
                </c:pt>
                <c:pt idx="80">
                  <c:v>751650027.33999896</c:v>
                </c:pt>
                <c:pt idx="81">
                  <c:v>762238247.64999998</c:v>
                </c:pt>
                <c:pt idx="82">
                  <c:v>759000661.13999999</c:v>
                </c:pt>
                <c:pt idx="83">
                  <c:v>715184020.11000001</c:v>
                </c:pt>
                <c:pt idx="84">
                  <c:v>723763044.03999996</c:v>
                </c:pt>
                <c:pt idx="85">
                  <c:v>695023108.94000006</c:v>
                </c:pt>
                <c:pt idx="86">
                  <c:v>693393867.14999998</c:v>
                </c:pt>
                <c:pt idx="87">
                  <c:v>678909191.57000005</c:v>
                </c:pt>
                <c:pt idx="88">
                  <c:v>719589210.33999896</c:v>
                </c:pt>
                <c:pt idx="89">
                  <c:v>703393794.37</c:v>
                </c:pt>
                <c:pt idx="90">
                  <c:v>703393794.37</c:v>
                </c:pt>
                <c:pt idx="91">
                  <c:v>691486941.66999996</c:v>
                </c:pt>
                <c:pt idx="92">
                  <c:v>693828223.07000005</c:v>
                </c:pt>
                <c:pt idx="93">
                  <c:v>711152889.34999883</c:v>
                </c:pt>
                <c:pt idx="94">
                  <c:v>704155888.61000001</c:v>
                </c:pt>
                <c:pt idx="95">
                  <c:v>695346418.80999899</c:v>
                </c:pt>
                <c:pt idx="96">
                  <c:v>682424226.61000001</c:v>
                </c:pt>
                <c:pt idx="97">
                  <c:v>663528932.61000001</c:v>
                </c:pt>
                <c:pt idx="98">
                  <c:v>637078831.63</c:v>
                </c:pt>
                <c:pt idx="99">
                  <c:v>658509111.63</c:v>
                </c:pt>
                <c:pt idx="100">
                  <c:v>642592764.10000002</c:v>
                </c:pt>
                <c:pt idx="101">
                  <c:v>655162429.81999898</c:v>
                </c:pt>
                <c:pt idx="102">
                  <c:v>650063659.63999999</c:v>
                </c:pt>
                <c:pt idx="103">
                  <c:v>654175911.88999999</c:v>
                </c:pt>
                <c:pt idx="104">
                  <c:v>654847380.17999995</c:v>
                </c:pt>
                <c:pt idx="105">
                  <c:v>673494235.22000003</c:v>
                </c:pt>
                <c:pt idx="106">
                  <c:v>658186098.25</c:v>
                </c:pt>
                <c:pt idx="107">
                  <c:v>671496132.25999999</c:v>
                </c:pt>
                <c:pt idx="108">
                  <c:v>705213428.63999999</c:v>
                </c:pt>
                <c:pt idx="109">
                  <c:v>693560789.32999897</c:v>
                </c:pt>
                <c:pt idx="110">
                  <c:v>700108555.16999996</c:v>
                </c:pt>
                <c:pt idx="111">
                  <c:v>718619838.01999998</c:v>
                </c:pt>
                <c:pt idx="112">
                  <c:v>727296596.67999995</c:v>
                </c:pt>
                <c:pt idx="113">
                  <c:v>738618061.26999998</c:v>
                </c:pt>
                <c:pt idx="114">
                  <c:v>700481523.88</c:v>
                </c:pt>
                <c:pt idx="115">
                  <c:v>732472505.65999997</c:v>
                </c:pt>
                <c:pt idx="116">
                  <c:v>730657533.01999998</c:v>
                </c:pt>
                <c:pt idx="117">
                  <c:v>713620827.94999897</c:v>
                </c:pt>
                <c:pt idx="118">
                  <c:v>691841923.79000044</c:v>
                </c:pt>
                <c:pt idx="119">
                  <c:v>688471774.79000044</c:v>
                </c:pt>
                <c:pt idx="120">
                  <c:v>688254880.85999882</c:v>
                </c:pt>
                <c:pt idx="121">
                  <c:v>689884447.79999995</c:v>
                </c:pt>
                <c:pt idx="122">
                  <c:v>666999899.73000002</c:v>
                </c:pt>
                <c:pt idx="123">
                  <c:v>672777695.76999998</c:v>
                </c:pt>
                <c:pt idx="124">
                  <c:v>670866907.15999997</c:v>
                </c:pt>
                <c:pt idx="125">
                  <c:v>692510723.13</c:v>
                </c:pt>
                <c:pt idx="126">
                  <c:v>702684534.29999995</c:v>
                </c:pt>
                <c:pt idx="127">
                  <c:v>708376900.29000044</c:v>
                </c:pt>
                <c:pt idx="128">
                  <c:v>731195250.61000001</c:v>
                </c:pt>
                <c:pt idx="129">
                  <c:v>714214938.75</c:v>
                </c:pt>
                <c:pt idx="130">
                  <c:v>741281126.51999998</c:v>
                </c:pt>
                <c:pt idx="131">
                  <c:v>723709383.37</c:v>
                </c:pt>
                <c:pt idx="132">
                  <c:v>699133238.22000003</c:v>
                </c:pt>
                <c:pt idx="133">
                  <c:v>700833934.91999996</c:v>
                </c:pt>
                <c:pt idx="134">
                  <c:v>699610980.54999936</c:v>
                </c:pt>
                <c:pt idx="135">
                  <c:v>697042178.49000001</c:v>
                </c:pt>
                <c:pt idx="136">
                  <c:v>717260562.95999897</c:v>
                </c:pt>
                <c:pt idx="137">
                  <c:v>712387360.01999998</c:v>
                </c:pt>
                <c:pt idx="138">
                  <c:v>702950261.04999936</c:v>
                </c:pt>
                <c:pt idx="139">
                  <c:v>687048851.09000003</c:v>
                </c:pt>
                <c:pt idx="140">
                  <c:v>683951983.70000005</c:v>
                </c:pt>
                <c:pt idx="141">
                  <c:v>679182691.51999998</c:v>
                </c:pt>
                <c:pt idx="142">
                  <c:v>680507068.81999898</c:v>
                </c:pt>
                <c:pt idx="143">
                  <c:v>677197821.81999898</c:v>
                </c:pt>
                <c:pt idx="144">
                  <c:v>672102092.19000041</c:v>
                </c:pt>
                <c:pt idx="145">
                  <c:v>669048228.75999999</c:v>
                </c:pt>
                <c:pt idx="146">
                  <c:v>682220304.34999883</c:v>
                </c:pt>
                <c:pt idx="147">
                  <c:v>696558355.50999999</c:v>
                </c:pt>
                <c:pt idx="148">
                  <c:v>688906624.29999995</c:v>
                </c:pt>
                <c:pt idx="149">
                  <c:v>672913138.92999899</c:v>
                </c:pt>
                <c:pt idx="150">
                  <c:v>680492063.79999995</c:v>
                </c:pt>
                <c:pt idx="151">
                  <c:v>683375347.66999996</c:v>
                </c:pt>
                <c:pt idx="152">
                  <c:v>672836235.5</c:v>
                </c:pt>
                <c:pt idx="153">
                  <c:v>693870287.64999998</c:v>
                </c:pt>
                <c:pt idx="154">
                  <c:v>694074959.71000004</c:v>
                </c:pt>
                <c:pt idx="155">
                  <c:v>707198748.49000001</c:v>
                </c:pt>
                <c:pt idx="156">
                  <c:v>719151595.84999883</c:v>
                </c:pt>
                <c:pt idx="157">
                  <c:v>723803954.28000045</c:v>
                </c:pt>
                <c:pt idx="158">
                  <c:v>727646055.00999999</c:v>
                </c:pt>
                <c:pt idx="159">
                  <c:v>728719745.75</c:v>
                </c:pt>
                <c:pt idx="160">
                  <c:v>725769898.09000003</c:v>
                </c:pt>
                <c:pt idx="161">
                  <c:v>725114265.92999899</c:v>
                </c:pt>
                <c:pt idx="162">
                  <c:v>738815619.87</c:v>
                </c:pt>
                <c:pt idx="163">
                  <c:v>762059470.48000002</c:v>
                </c:pt>
                <c:pt idx="164">
                  <c:v>752786144.15999997</c:v>
                </c:pt>
                <c:pt idx="165">
                  <c:v>770343115.00999999</c:v>
                </c:pt>
                <c:pt idx="166">
                  <c:v>776961427.12</c:v>
                </c:pt>
                <c:pt idx="167">
                  <c:v>775288004.89999998</c:v>
                </c:pt>
                <c:pt idx="168">
                  <c:v>784160894.15999997</c:v>
                </c:pt>
                <c:pt idx="169">
                  <c:v>770307275.82999897</c:v>
                </c:pt>
                <c:pt idx="170">
                  <c:v>786036417.26999998</c:v>
                </c:pt>
                <c:pt idx="171">
                  <c:v>811184153.75999999</c:v>
                </c:pt>
                <c:pt idx="172">
                  <c:v>795687917.64999998</c:v>
                </c:pt>
                <c:pt idx="173">
                  <c:v>769333050.97000003</c:v>
                </c:pt>
                <c:pt idx="174">
                  <c:v>762921923.58000004</c:v>
                </c:pt>
                <c:pt idx="175">
                  <c:v>768462845.01999998</c:v>
                </c:pt>
                <c:pt idx="176">
                  <c:v>789096536.81999898</c:v>
                </c:pt>
                <c:pt idx="177">
                  <c:v>789096536.81999898</c:v>
                </c:pt>
                <c:pt idx="178">
                  <c:v>774389752.70000005</c:v>
                </c:pt>
                <c:pt idx="179">
                  <c:v>755794036.70000005</c:v>
                </c:pt>
                <c:pt idx="180">
                  <c:v>755794036.70000005</c:v>
                </c:pt>
                <c:pt idx="181">
                  <c:v>758251373.74000001</c:v>
                </c:pt>
                <c:pt idx="182">
                  <c:v>747221568.44000006</c:v>
                </c:pt>
                <c:pt idx="183">
                  <c:v>788123368.51999998</c:v>
                </c:pt>
                <c:pt idx="184">
                  <c:v>804244345.97000003</c:v>
                </c:pt>
                <c:pt idx="185">
                  <c:v>797739810.34999883</c:v>
                </c:pt>
                <c:pt idx="186">
                  <c:v>782002604.97000003</c:v>
                </c:pt>
                <c:pt idx="187">
                  <c:v>786438936.37</c:v>
                </c:pt>
                <c:pt idx="188">
                  <c:v>783202792.07000005</c:v>
                </c:pt>
                <c:pt idx="189">
                  <c:v>774121982.89999998</c:v>
                </c:pt>
                <c:pt idx="190">
                  <c:v>772904294.78000045</c:v>
                </c:pt>
                <c:pt idx="191">
                  <c:v>788810947.03999996</c:v>
                </c:pt>
                <c:pt idx="192">
                  <c:v>806526324.05999899</c:v>
                </c:pt>
                <c:pt idx="193">
                  <c:v>800909155.79999995</c:v>
                </c:pt>
                <c:pt idx="194">
                  <c:v>807943185.15999997</c:v>
                </c:pt>
                <c:pt idx="195">
                  <c:v>801808648.51999998</c:v>
                </c:pt>
                <c:pt idx="196">
                  <c:v>807189901.44000006</c:v>
                </c:pt>
                <c:pt idx="197">
                  <c:v>814823989.01999998</c:v>
                </c:pt>
                <c:pt idx="198">
                  <c:v>809261505.38999999</c:v>
                </c:pt>
                <c:pt idx="199">
                  <c:v>831765686.78000045</c:v>
                </c:pt>
                <c:pt idx="200">
                  <c:v>836929491.75999999</c:v>
                </c:pt>
                <c:pt idx="201">
                  <c:v>833083164.64999998</c:v>
                </c:pt>
                <c:pt idx="202">
                  <c:v>834440388.61000001</c:v>
                </c:pt>
                <c:pt idx="203">
                  <c:v>837233017.54999936</c:v>
                </c:pt>
                <c:pt idx="204">
                  <c:v>845525175.71000004</c:v>
                </c:pt>
                <c:pt idx="205">
                  <c:v>863200624.90999997</c:v>
                </c:pt>
                <c:pt idx="206">
                  <c:v>858421453.48000002</c:v>
                </c:pt>
                <c:pt idx="207">
                  <c:v>829008987.11000001</c:v>
                </c:pt>
                <c:pt idx="208">
                  <c:v>837183781.88999999</c:v>
                </c:pt>
                <c:pt idx="209">
                  <c:v>849168037.34999883</c:v>
                </c:pt>
                <c:pt idx="210">
                  <c:v>855656595.69000041</c:v>
                </c:pt>
                <c:pt idx="211">
                  <c:v>860097663.94999897</c:v>
                </c:pt>
                <c:pt idx="212">
                  <c:v>854941838.35999882</c:v>
                </c:pt>
                <c:pt idx="213">
                  <c:v>859575553.85999882</c:v>
                </c:pt>
                <c:pt idx="214">
                  <c:v>848418322.88999999</c:v>
                </c:pt>
                <c:pt idx="215">
                  <c:v>860814103.88999999</c:v>
                </c:pt>
                <c:pt idx="216">
                  <c:v>848944103.42999899</c:v>
                </c:pt>
                <c:pt idx="217">
                  <c:v>833199872.19000041</c:v>
                </c:pt>
                <c:pt idx="218">
                  <c:v>830423018.51999998</c:v>
                </c:pt>
                <c:pt idx="219">
                  <c:v>824514941.34999883</c:v>
                </c:pt>
                <c:pt idx="220">
                  <c:v>817000613.72000003</c:v>
                </c:pt>
                <c:pt idx="221">
                  <c:v>820633786.31999898</c:v>
                </c:pt>
                <c:pt idx="222">
                  <c:v>852934557.10000002</c:v>
                </c:pt>
                <c:pt idx="223">
                  <c:v>845614383.87</c:v>
                </c:pt>
                <c:pt idx="224">
                  <c:v>861206908.88</c:v>
                </c:pt>
                <c:pt idx="225">
                  <c:v>861356998.31999898</c:v>
                </c:pt>
                <c:pt idx="226">
                  <c:v>871945140.79999995</c:v>
                </c:pt>
                <c:pt idx="227">
                  <c:v>884997497.79999995</c:v>
                </c:pt>
                <c:pt idx="228">
                  <c:v>898046066.39999998</c:v>
                </c:pt>
                <c:pt idx="229">
                  <c:v>895141138.53999996</c:v>
                </c:pt>
                <c:pt idx="230">
                  <c:v>905405966.02999997</c:v>
                </c:pt>
                <c:pt idx="231">
                  <c:v>903532523.47000003</c:v>
                </c:pt>
                <c:pt idx="232">
                  <c:v>888653263.74000001</c:v>
                </c:pt>
                <c:pt idx="233">
                  <c:v>889057210.39999998</c:v>
                </c:pt>
                <c:pt idx="234">
                  <c:v>889057210.39999998</c:v>
                </c:pt>
                <c:pt idx="235">
                  <c:v>901053024.07000005</c:v>
                </c:pt>
                <c:pt idx="236">
                  <c:v>892850098.03999996</c:v>
                </c:pt>
                <c:pt idx="237">
                  <c:v>885230130.03999996</c:v>
                </c:pt>
                <c:pt idx="238">
                  <c:v>877799001.64999998</c:v>
                </c:pt>
                <c:pt idx="239">
                  <c:v>879394373.58000004</c:v>
                </c:pt>
                <c:pt idx="240">
                  <c:v>871138931.29000044</c:v>
                </c:pt>
                <c:pt idx="241">
                  <c:v>871138931.29000044</c:v>
                </c:pt>
                <c:pt idx="242">
                  <c:v>919273195.35999882</c:v>
                </c:pt>
                <c:pt idx="243">
                  <c:v>914543675.79000044</c:v>
                </c:pt>
                <c:pt idx="244">
                  <c:v>952599464.60000002</c:v>
                </c:pt>
                <c:pt idx="245">
                  <c:v>962446595.01999998</c:v>
                </c:pt>
                <c:pt idx="246">
                  <c:v>953641735.70000005</c:v>
                </c:pt>
                <c:pt idx="247">
                  <c:v>953641735.70000005</c:v>
                </c:pt>
                <c:pt idx="248">
                  <c:v>953641735.70000005</c:v>
                </c:pt>
                <c:pt idx="249">
                  <c:v>953641735.70000005</c:v>
                </c:pt>
                <c:pt idx="250">
                  <c:v>953641735.70000005</c:v>
                </c:pt>
                <c:pt idx="251">
                  <c:v>953641735.70000005</c:v>
                </c:pt>
                <c:pt idx="252">
                  <c:v>1010659354.99</c:v>
                </c:pt>
                <c:pt idx="253">
                  <c:v>1006620464.39</c:v>
                </c:pt>
                <c:pt idx="254">
                  <c:v>1015465934.26</c:v>
                </c:pt>
                <c:pt idx="255">
                  <c:v>1015465934.26</c:v>
                </c:pt>
                <c:pt idx="256">
                  <c:v>1033831525.73</c:v>
                </c:pt>
                <c:pt idx="257">
                  <c:v>1038853178.21</c:v>
                </c:pt>
                <c:pt idx="258">
                  <c:v>1079148644.3799999</c:v>
                </c:pt>
                <c:pt idx="259">
                  <c:v>1067820046.74</c:v>
                </c:pt>
                <c:pt idx="260">
                  <c:v>1069562709.4599988</c:v>
                </c:pt>
                <c:pt idx="261">
                  <c:v>1083064054.3099999</c:v>
                </c:pt>
                <c:pt idx="262">
                  <c:v>1083064054.3099999</c:v>
                </c:pt>
                <c:pt idx="263">
                  <c:v>1080503309.1299999</c:v>
                </c:pt>
                <c:pt idx="264">
                  <c:v>1108940730.4100001</c:v>
                </c:pt>
                <c:pt idx="265">
                  <c:v>1116079682.8199999</c:v>
                </c:pt>
                <c:pt idx="266">
                  <c:v>1117575103.7</c:v>
                </c:pt>
                <c:pt idx="267">
                  <c:v>1129529168.78</c:v>
                </c:pt>
                <c:pt idx="268">
                  <c:v>1106060706.1699996</c:v>
                </c:pt>
                <c:pt idx="269">
                  <c:v>1088885709.9400001</c:v>
                </c:pt>
                <c:pt idx="270">
                  <c:v>1092289496.76</c:v>
                </c:pt>
                <c:pt idx="271">
                  <c:v>1088540152.6699996</c:v>
                </c:pt>
                <c:pt idx="272">
                  <c:v>1068686141.1799999</c:v>
                </c:pt>
                <c:pt idx="273">
                  <c:v>1093942844.5799999</c:v>
                </c:pt>
                <c:pt idx="274">
                  <c:v>1095719697.3699999</c:v>
                </c:pt>
                <c:pt idx="275">
                  <c:v>1124901786.5599999</c:v>
                </c:pt>
                <c:pt idx="276">
                  <c:v>1116176886.28</c:v>
                </c:pt>
                <c:pt idx="277">
                  <c:v>1125737878.3599999</c:v>
                </c:pt>
                <c:pt idx="278">
                  <c:v>1112184505.79</c:v>
                </c:pt>
                <c:pt idx="279">
                  <c:v>1124168174.3399999</c:v>
                </c:pt>
                <c:pt idx="280">
                  <c:v>1140185175.21</c:v>
                </c:pt>
                <c:pt idx="281">
                  <c:v>1139628319.6499999</c:v>
                </c:pt>
                <c:pt idx="282">
                  <c:v>1155375213.77</c:v>
                </c:pt>
                <c:pt idx="283">
                  <c:v>1150708724.3699999</c:v>
                </c:pt>
                <c:pt idx="284">
                  <c:v>1126300852.9200001</c:v>
                </c:pt>
                <c:pt idx="285">
                  <c:v>1175608546.8699999</c:v>
                </c:pt>
                <c:pt idx="286">
                  <c:v>1175608546.8699999</c:v>
                </c:pt>
                <c:pt idx="287">
                  <c:v>1181492760.6799996</c:v>
                </c:pt>
                <c:pt idx="288">
                  <c:v>1159545870.4000001</c:v>
                </c:pt>
                <c:pt idx="289">
                  <c:v>1144976237.6399999</c:v>
                </c:pt>
                <c:pt idx="290">
                  <c:v>1126345417.21</c:v>
                </c:pt>
                <c:pt idx="291">
                  <c:v>1109710497.71</c:v>
                </c:pt>
                <c:pt idx="292">
                  <c:v>1097583461.6299999</c:v>
                </c:pt>
                <c:pt idx="293">
                  <c:v>1101441113.6899996</c:v>
                </c:pt>
                <c:pt idx="294">
                  <c:v>1064794360.75</c:v>
                </c:pt>
                <c:pt idx="295">
                  <c:v>1084635035.5899999</c:v>
                </c:pt>
                <c:pt idx="296">
                  <c:v>1059697077.3399988</c:v>
                </c:pt>
                <c:pt idx="297">
                  <c:v>1017963154.8099989</c:v>
                </c:pt>
                <c:pt idx="298">
                  <c:v>1025576521.42</c:v>
                </c:pt>
                <c:pt idx="299">
                  <c:v>992074924.16999996</c:v>
                </c:pt>
                <c:pt idx="300">
                  <c:v>1025136255.7700011</c:v>
                </c:pt>
                <c:pt idx="301">
                  <c:v>1041867208.7</c:v>
                </c:pt>
                <c:pt idx="302">
                  <c:v>1032510520.9</c:v>
                </c:pt>
                <c:pt idx="303">
                  <c:v>990346949.05999899</c:v>
                </c:pt>
                <c:pt idx="304">
                  <c:v>995260282.52999997</c:v>
                </c:pt>
                <c:pt idx="305">
                  <c:v>992160544.44000006</c:v>
                </c:pt>
                <c:pt idx="306">
                  <c:v>963409984.23000002</c:v>
                </c:pt>
                <c:pt idx="307">
                  <c:v>914839523.54999936</c:v>
                </c:pt>
                <c:pt idx="308">
                  <c:v>934594970.72000003</c:v>
                </c:pt>
                <c:pt idx="309">
                  <c:v>958074241.82999897</c:v>
                </c:pt>
                <c:pt idx="310">
                  <c:v>995338033.44999897</c:v>
                </c:pt>
                <c:pt idx="311">
                  <c:v>998032439.25</c:v>
                </c:pt>
                <c:pt idx="312">
                  <c:v>1005267164.26</c:v>
                </c:pt>
                <c:pt idx="313">
                  <c:v>1016318134.91</c:v>
                </c:pt>
                <c:pt idx="314">
                  <c:v>1017695451.59</c:v>
                </c:pt>
                <c:pt idx="315">
                  <c:v>1011757657.2900004</c:v>
                </c:pt>
                <c:pt idx="316">
                  <c:v>1049923314.14</c:v>
                </c:pt>
                <c:pt idx="317">
                  <c:v>1054846390.25</c:v>
                </c:pt>
                <c:pt idx="318">
                  <c:v>1053484267.66</c:v>
                </c:pt>
                <c:pt idx="319">
                  <c:v>1033460152.58</c:v>
                </c:pt>
                <c:pt idx="320">
                  <c:v>1045694645.53</c:v>
                </c:pt>
                <c:pt idx="321">
                  <c:v>1017079689.71</c:v>
                </c:pt>
                <c:pt idx="322">
                  <c:v>1013849193.8099989</c:v>
                </c:pt>
                <c:pt idx="323">
                  <c:v>994348059.09000003</c:v>
                </c:pt>
                <c:pt idx="324">
                  <c:v>985130395.61000001</c:v>
                </c:pt>
                <c:pt idx="325">
                  <c:v>1018431207.3499988</c:v>
                </c:pt>
                <c:pt idx="326">
                  <c:v>1011177349.21</c:v>
                </c:pt>
                <c:pt idx="327">
                  <c:v>992245507.76999998</c:v>
                </c:pt>
                <c:pt idx="328">
                  <c:v>1010110804.1799999</c:v>
                </c:pt>
                <c:pt idx="329">
                  <c:v>1013379050.47</c:v>
                </c:pt>
                <c:pt idx="330">
                  <c:v>1048667731.91</c:v>
                </c:pt>
                <c:pt idx="331">
                  <c:v>1045401020.2900004</c:v>
                </c:pt>
                <c:pt idx="332">
                  <c:v>1058796696.74</c:v>
                </c:pt>
                <c:pt idx="333">
                  <c:v>1060237370.3299989</c:v>
                </c:pt>
                <c:pt idx="334">
                  <c:v>1063094988.99</c:v>
                </c:pt>
                <c:pt idx="335">
                  <c:v>1062814718.4400001</c:v>
                </c:pt>
                <c:pt idx="336">
                  <c:v>1066306039.26</c:v>
                </c:pt>
                <c:pt idx="337">
                  <c:v>1091622209.96</c:v>
                </c:pt>
                <c:pt idx="338">
                  <c:v>1093752279.1499999</c:v>
                </c:pt>
                <c:pt idx="339">
                  <c:v>1083905308.3899999</c:v>
                </c:pt>
                <c:pt idx="340">
                  <c:v>1103866394.9100001</c:v>
                </c:pt>
                <c:pt idx="341">
                  <c:v>1100315971.24</c:v>
                </c:pt>
                <c:pt idx="342">
                  <c:v>1074518064.25</c:v>
                </c:pt>
                <c:pt idx="343">
                  <c:v>1075272679.3</c:v>
                </c:pt>
                <c:pt idx="344">
                  <c:v>1059287030.0700004</c:v>
                </c:pt>
                <c:pt idx="345">
                  <c:v>1067592145.3099989</c:v>
                </c:pt>
                <c:pt idx="346">
                  <c:v>1104998369.25</c:v>
                </c:pt>
                <c:pt idx="347">
                  <c:v>1109740025.95</c:v>
                </c:pt>
                <c:pt idx="348">
                  <c:v>1116379489.0599999</c:v>
                </c:pt>
                <c:pt idx="349">
                  <c:v>1114299251.4000001</c:v>
                </c:pt>
                <c:pt idx="350">
                  <c:v>1112581280.46</c:v>
                </c:pt>
                <c:pt idx="351">
                  <c:v>1109940920.2</c:v>
                </c:pt>
                <c:pt idx="352">
                  <c:v>1112335942.7</c:v>
                </c:pt>
                <c:pt idx="353">
                  <c:v>1105835601</c:v>
                </c:pt>
                <c:pt idx="354">
                  <c:v>1102615867.5</c:v>
                </c:pt>
                <c:pt idx="355">
                  <c:v>1111301748.96</c:v>
                </c:pt>
                <c:pt idx="356">
                  <c:v>1136370004.02</c:v>
                </c:pt>
                <c:pt idx="357">
                  <c:v>1144390511.3699999</c:v>
                </c:pt>
                <c:pt idx="358">
                  <c:v>1145794282.6299999</c:v>
                </c:pt>
                <c:pt idx="359">
                  <c:v>1144057271.3299999</c:v>
                </c:pt>
                <c:pt idx="360">
                  <c:v>1139214850.5599999</c:v>
                </c:pt>
                <c:pt idx="361">
                  <c:v>1139495352.6599996</c:v>
                </c:pt>
                <c:pt idx="362">
                  <c:v>1115831712.29</c:v>
                </c:pt>
                <c:pt idx="363">
                  <c:v>1125582908.0999999</c:v>
                </c:pt>
                <c:pt idx="364">
                  <c:v>1084388698.9200001</c:v>
                </c:pt>
                <c:pt idx="365">
                  <c:v>1066316951.38</c:v>
                </c:pt>
                <c:pt idx="366">
                  <c:v>1083062313.4200001</c:v>
                </c:pt>
                <c:pt idx="367">
                  <c:v>1088172680.1599996</c:v>
                </c:pt>
                <c:pt idx="368">
                  <c:v>1095568057.9100001</c:v>
                </c:pt>
                <c:pt idx="369">
                  <c:v>1086901767.0699999</c:v>
                </c:pt>
                <c:pt idx="370">
                  <c:v>1137358801.9400001</c:v>
                </c:pt>
                <c:pt idx="371">
                  <c:v>1141015758.5699999</c:v>
                </c:pt>
                <c:pt idx="372">
                  <c:v>1131620608.5799999</c:v>
                </c:pt>
                <c:pt idx="373">
                  <c:v>1105198493.1099999</c:v>
                </c:pt>
                <c:pt idx="374">
                  <c:v>1115389412.8099999</c:v>
                </c:pt>
                <c:pt idx="375">
                  <c:v>1115560225.9300001</c:v>
                </c:pt>
                <c:pt idx="376">
                  <c:v>1150425358.9100001</c:v>
                </c:pt>
                <c:pt idx="377">
                  <c:v>1144400098.29</c:v>
                </c:pt>
                <c:pt idx="378">
                  <c:v>1144398404.6199999</c:v>
                </c:pt>
                <c:pt idx="379">
                  <c:v>1128747191.6499999</c:v>
                </c:pt>
              </c:numCache>
            </c:numRef>
          </c:val>
        </c:ser>
        <c:ser>
          <c:idx val="1"/>
          <c:order val="1"/>
          <c:tx>
            <c:strRef>
              <c:f>PIC!$C$1</c:f>
              <c:strCache>
                <c:ptCount val="1"/>
                <c:pt idx="0">
                  <c:v>3倍波动率组合</c:v>
                </c:pt>
              </c:strCache>
            </c:strRef>
          </c:tx>
          <c:spPr>
            <a:ln w="12700">
              <a:solidFill>
                <a:schemeClr val="tx2"/>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PIC!$C$2:$C$381</c:f>
              <c:numCache>
                <c:formatCode>General</c:formatCode>
                <c:ptCount val="380"/>
                <c:pt idx="0">
                  <c:v>1040720454.03</c:v>
                </c:pt>
                <c:pt idx="1">
                  <c:v>1044357262.4</c:v>
                </c:pt>
                <c:pt idx="2">
                  <c:v>1032962941.66</c:v>
                </c:pt>
                <c:pt idx="3">
                  <c:v>1030700082.11</c:v>
                </c:pt>
                <c:pt idx="4">
                  <c:v>1033771268.55</c:v>
                </c:pt>
                <c:pt idx="5">
                  <c:v>954923650.31999898</c:v>
                </c:pt>
                <c:pt idx="6">
                  <c:v>927728016.60000002</c:v>
                </c:pt>
                <c:pt idx="7">
                  <c:v>927728016.60000002</c:v>
                </c:pt>
                <c:pt idx="8">
                  <c:v>904617380.94999897</c:v>
                </c:pt>
                <c:pt idx="9">
                  <c:v>923242543.39999998</c:v>
                </c:pt>
                <c:pt idx="10">
                  <c:v>904552032.04999936</c:v>
                </c:pt>
                <c:pt idx="11">
                  <c:v>944395142.04999936</c:v>
                </c:pt>
                <c:pt idx="12">
                  <c:v>882475148.73000002</c:v>
                </c:pt>
                <c:pt idx="13">
                  <c:v>916948104.44000006</c:v>
                </c:pt>
                <c:pt idx="14">
                  <c:v>901458325.04999936</c:v>
                </c:pt>
                <c:pt idx="15">
                  <c:v>921999342.38</c:v>
                </c:pt>
                <c:pt idx="16">
                  <c:v>945595285.94000006</c:v>
                </c:pt>
                <c:pt idx="17">
                  <c:v>938216420.30999899</c:v>
                </c:pt>
                <c:pt idx="18">
                  <c:v>923577954.54999936</c:v>
                </c:pt>
                <c:pt idx="19">
                  <c:v>885141760.04999936</c:v>
                </c:pt>
                <c:pt idx="20">
                  <c:v>870524768.33999896</c:v>
                </c:pt>
                <c:pt idx="21">
                  <c:v>870987204.88999999</c:v>
                </c:pt>
                <c:pt idx="22">
                  <c:v>881319571.25999999</c:v>
                </c:pt>
                <c:pt idx="23">
                  <c:v>884763308.40999997</c:v>
                </c:pt>
                <c:pt idx="24">
                  <c:v>931547544.42999899</c:v>
                </c:pt>
                <c:pt idx="25">
                  <c:v>930866375.17999995</c:v>
                </c:pt>
                <c:pt idx="26">
                  <c:v>971926610.75999999</c:v>
                </c:pt>
                <c:pt idx="27">
                  <c:v>966428285.5</c:v>
                </c:pt>
                <c:pt idx="28">
                  <c:v>965879644.15999997</c:v>
                </c:pt>
                <c:pt idx="29">
                  <c:v>974404142.38</c:v>
                </c:pt>
                <c:pt idx="30">
                  <c:v>926661871.72000003</c:v>
                </c:pt>
                <c:pt idx="31">
                  <c:v>896494936.52999997</c:v>
                </c:pt>
                <c:pt idx="32">
                  <c:v>891920590.94999897</c:v>
                </c:pt>
                <c:pt idx="33">
                  <c:v>921989972.75999999</c:v>
                </c:pt>
                <c:pt idx="34">
                  <c:v>945618774.08000004</c:v>
                </c:pt>
                <c:pt idx="35">
                  <c:v>947269560.35999882</c:v>
                </c:pt>
                <c:pt idx="36">
                  <c:v>946825599.05999899</c:v>
                </c:pt>
                <c:pt idx="37">
                  <c:v>984102683.14999998</c:v>
                </c:pt>
                <c:pt idx="38">
                  <c:v>975744960.79000044</c:v>
                </c:pt>
                <c:pt idx="39">
                  <c:v>987244952.71000004</c:v>
                </c:pt>
                <c:pt idx="40">
                  <c:v>987216288.38999999</c:v>
                </c:pt>
                <c:pt idx="41">
                  <c:v>987295890.67999995</c:v>
                </c:pt>
                <c:pt idx="42">
                  <c:v>963723275.82999897</c:v>
                </c:pt>
                <c:pt idx="43">
                  <c:v>995096971.44000006</c:v>
                </c:pt>
                <c:pt idx="44">
                  <c:v>976622002.47000003</c:v>
                </c:pt>
                <c:pt idx="45">
                  <c:v>963947584.39999998</c:v>
                </c:pt>
                <c:pt idx="46">
                  <c:v>962749649.29999995</c:v>
                </c:pt>
                <c:pt idx="47">
                  <c:v>975173478.78000045</c:v>
                </c:pt>
                <c:pt idx="48">
                  <c:v>932210343.94999897</c:v>
                </c:pt>
                <c:pt idx="49">
                  <c:v>892593874.85999882</c:v>
                </c:pt>
                <c:pt idx="50">
                  <c:v>882626854.25999999</c:v>
                </c:pt>
                <c:pt idx="51">
                  <c:v>865126479.76999998</c:v>
                </c:pt>
                <c:pt idx="52">
                  <c:v>857126397.04999936</c:v>
                </c:pt>
                <c:pt idx="53">
                  <c:v>866414179</c:v>
                </c:pt>
                <c:pt idx="54">
                  <c:v>826897873.67999995</c:v>
                </c:pt>
                <c:pt idx="55">
                  <c:v>840799057.04999936</c:v>
                </c:pt>
                <c:pt idx="56">
                  <c:v>921711673.57000005</c:v>
                </c:pt>
                <c:pt idx="57">
                  <c:v>880287073.32999897</c:v>
                </c:pt>
                <c:pt idx="58">
                  <c:v>865545652.11000001</c:v>
                </c:pt>
                <c:pt idx="59">
                  <c:v>870206720.11000001</c:v>
                </c:pt>
                <c:pt idx="60">
                  <c:v>866865542.92999899</c:v>
                </c:pt>
                <c:pt idx="61">
                  <c:v>870052811.63999999</c:v>
                </c:pt>
                <c:pt idx="62">
                  <c:v>874539866.82999897</c:v>
                </c:pt>
                <c:pt idx="63">
                  <c:v>889521434.67999995</c:v>
                </c:pt>
                <c:pt idx="64">
                  <c:v>841789828.73000002</c:v>
                </c:pt>
                <c:pt idx="65">
                  <c:v>827872768.53999996</c:v>
                </c:pt>
                <c:pt idx="66">
                  <c:v>814084158.24000001</c:v>
                </c:pt>
                <c:pt idx="67">
                  <c:v>810906295.72000003</c:v>
                </c:pt>
                <c:pt idx="68">
                  <c:v>787368323.94999897</c:v>
                </c:pt>
                <c:pt idx="69">
                  <c:v>765399531.44000006</c:v>
                </c:pt>
                <c:pt idx="70">
                  <c:v>762974399.29999995</c:v>
                </c:pt>
                <c:pt idx="71">
                  <c:v>756668946.80999899</c:v>
                </c:pt>
                <c:pt idx="72">
                  <c:v>719913206.48000002</c:v>
                </c:pt>
                <c:pt idx="73">
                  <c:v>715906537.62</c:v>
                </c:pt>
                <c:pt idx="74">
                  <c:v>642306469.37</c:v>
                </c:pt>
                <c:pt idx="75">
                  <c:v>598817609.63999999</c:v>
                </c:pt>
                <c:pt idx="76">
                  <c:v>617761469</c:v>
                </c:pt>
                <c:pt idx="77">
                  <c:v>682990494.04999936</c:v>
                </c:pt>
                <c:pt idx="78">
                  <c:v>754685588.17999995</c:v>
                </c:pt>
                <c:pt idx="79">
                  <c:v>715020815.02999997</c:v>
                </c:pt>
                <c:pt idx="80">
                  <c:v>733381659.67999995</c:v>
                </c:pt>
                <c:pt idx="81">
                  <c:v>751013247.61000001</c:v>
                </c:pt>
                <c:pt idx="82">
                  <c:v>753028673.14999998</c:v>
                </c:pt>
                <c:pt idx="83">
                  <c:v>690904785.81999898</c:v>
                </c:pt>
                <c:pt idx="84">
                  <c:v>692106314</c:v>
                </c:pt>
                <c:pt idx="85">
                  <c:v>643279078.24000001</c:v>
                </c:pt>
                <c:pt idx="86">
                  <c:v>644396332.99000001</c:v>
                </c:pt>
                <c:pt idx="87">
                  <c:v>623277015.52999997</c:v>
                </c:pt>
                <c:pt idx="88">
                  <c:v>691006101.91999996</c:v>
                </c:pt>
                <c:pt idx="89">
                  <c:v>673326689.50999999</c:v>
                </c:pt>
                <c:pt idx="90">
                  <c:v>671688288.82999897</c:v>
                </c:pt>
                <c:pt idx="91">
                  <c:v>660753264.35999882</c:v>
                </c:pt>
                <c:pt idx="92">
                  <c:v>661109395.11000001</c:v>
                </c:pt>
                <c:pt idx="93">
                  <c:v>698556334.92999899</c:v>
                </c:pt>
                <c:pt idx="94">
                  <c:v>679560623</c:v>
                </c:pt>
                <c:pt idx="95">
                  <c:v>663067414.70000005</c:v>
                </c:pt>
                <c:pt idx="96">
                  <c:v>646564404.91999996</c:v>
                </c:pt>
                <c:pt idx="97">
                  <c:v>593721661.70000005</c:v>
                </c:pt>
                <c:pt idx="98">
                  <c:v>530129370.92999947</c:v>
                </c:pt>
                <c:pt idx="99">
                  <c:v>589675596.89999998</c:v>
                </c:pt>
                <c:pt idx="100">
                  <c:v>580684285.91999996</c:v>
                </c:pt>
                <c:pt idx="101">
                  <c:v>602978824.44000006</c:v>
                </c:pt>
                <c:pt idx="102">
                  <c:v>582735095.94999897</c:v>
                </c:pt>
                <c:pt idx="103">
                  <c:v>585151369.02999997</c:v>
                </c:pt>
                <c:pt idx="104">
                  <c:v>577981315.17999995</c:v>
                </c:pt>
                <c:pt idx="105">
                  <c:v>629237362.94999897</c:v>
                </c:pt>
                <c:pt idx="106">
                  <c:v>597143166.55999899</c:v>
                </c:pt>
                <c:pt idx="107">
                  <c:v>621186632.80999899</c:v>
                </c:pt>
                <c:pt idx="108">
                  <c:v>675983663.22000003</c:v>
                </c:pt>
                <c:pt idx="109">
                  <c:v>656495405.89999998</c:v>
                </c:pt>
                <c:pt idx="110">
                  <c:v>666816464.67999995</c:v>
                </c:pt>
                <c:pt idx="111">
                  <c:v>688856329.76999998</c:v>
                </c:pt>
                <c:pt idx="112">
                  <c:v>699197158.02999997</c:v>
                </c:pt>
                <c:pt idx="113">
                  <c:v>706915799.25</c:v>
                </c:pt>
                <c:pt idx="114">
                  <c:v>631433818.44000006</c:v>
                </c:pt>
                <c:pt idx="115">
                  <c:v>679345956.94000006</c:v>
                </c:pt>
                <c:pt idx="116">
                  <c:v>681710727.88</c:v>
                </c:pt>
                <c:pt idx="117">
                  <c:v>649940947.74000001</c:v>
                </c:pt>
                <c:pt idx="118">
                  <c:v>615018945.05999899</c:v>
                </c:pt>
                <c:pt idx="119">
                  <c:v>605905240.07000005</c:v>
                </c:pt>
                <c:pt idx="120">
                  <c:v>606213634.29000044</c:v>
                </c:pt>
                <c:pt idx="121">
                  <c:v>608476500.94999897</c:v>
                </c:pt>
                <c:pt idx="122">
                  <c:v>622060697.41999996</c:v>
                </c:pt>
                <c:pt idx="123">
                  <c:v>625941367.84999883</c:v>
                </c:pt>
                <c:pt idx="124">
                  <c:v>632438420.38</c:v>
                </c:pt>
                <c:pt idx="125">
                  <c:v>615872372.13</c:v>
                </c:pt>
                <c:pt idx="126">
                  <c:v>603005450.83999896</c:v>
                </c:pt>
                <c:pt idx="127">
                  <c:v>599869639.03999996</c:v>
                </c:pt>
                <c:pt idx="128">
                  <c:v>579947347.51999998</c:v>
                </c:pt>
                <c:pt idx="129">
                  <c:v>593275812.71000004</c:v>
                </c:pt>
                <c:pt idx="130">
                  <c:v>571217804.61000001</c:v>
                </c:pt>
                <c:pt idx="131">
                  <c:v>582118620.62</c:v>
                </c:pt>
                <c:pt idx="132">
                  <c:v>600192834.73000002</c:v>
                </c:pt>
                <c:pt idx="133">
                  <c:v>599454016.45999897</c:v>
                </c:pt>
                <c:pt idx="134">
                  <c:v>601287916.83999896</c:v>
                </c:pt>
                <c:pt idx="135">
                  <c:v>607307400.75999999</c:v>
                </c:pt>
                <c:pt idx="136">
                  <c:v>585742154.57000005</c:v>
                </c:pt>
                <c:pt idx="137">
                  <c:v>591877624.73000002</c:v>
                </c:pt>
                <c:pt idx="138">
                  <c:v>609350573.38999999</c:v>
                </c:pt>
                <c:pt idx="139">
                  <c:v>629490681.21000004</c:v>
                </c:pt>
                <c:pt idx="140">
                  <c:v>624549549.64999998</c:v>
                </c:pt>
                <c:pt idx="141">
                  <c:v>616469993.54999936</c:v>
                </c:pt>
                <c:pt idx="142">
                  <c:v>618860808.76999998</c:v>
                </c:pt>
                <c:pt idx="143">
                  <c:v>618969722.79999995</c:v>
                </c:pt>
                <c:pt idx="144">
                  <c:v>606983737.92999899</c:v>
                </c:pt>
                <c:pt idx="145">
                  <c:v>605961141.88</c:v>
                </c:pt>
                <c:pt idx="146">
                  <c:v>621179764.72000003</c:v>
                </c:pt>
                <c:pt idx="147">
                  <c:v>634134550.66999996</c:v>
                </c:pt>
                <c:pt idx="148">
                  <c:v>624263191.97000003</c:v>
                </c:pt>
                <c:pt idx="149">
                  <c:v>603180601.78000045</c:v>
                </c:pt>
                <c:pt idx="150">
                  <c:v>605672724.73000002</c:v>
                </c:pt>
                <c:pt idx="151">
                  <c:v>598308616.55999899</c:v>
                </c:pt>
                <c:pt idx="152">
                  <c:v>585260600.97000003</c:v>
                </c:pt>
                <c:pt idx="153">
                  <c:v>601134389.37</c:v>
                </c:pt>
                <c:pt idx="154">
                  <c:v>591672425.85999882</c:v>
                </c:pt>
                <c:pt idx="155">
                  <c:v>615311891.79000044</c:v>
                </c:pt>
                <c:pt idx="156">
                  <c:v>627698744.60000002</c:v>
                </c:pt>
                <c:pt idx="157">
                  <c:v>626964770.92999899</c:v>
                </c:pt>
                <c:pt idx="158">
                  <c:v>626455455.73000002</c:v>
                </c:pt>
                <c:pt idx="159">
                  <c:v>629369922.45999897</c:v>
                </c:pt>
                <c:pt idx="160">
                  <c:v>632297384.83999896</c:v>
                </c:pt>
                <c:pt idx="161">
                  <c:v>633290156.82999897</c:v>
                </c:pt>
                <c:pt idx="162">
                  <c:v>631932086</c:v>
                </c:pt>
                <c:pt idx="163">
                  <c:v>628585957.21000004</c:v>
                </c:pt>
                <c:pt idx="164">
                  <c:v>623861791.88</c:v>
                </c:pt>
                <c:pt idx="165">
                  <c:v>622688597.57000005</c:v>
                </c:pt>
                <c:pt idx="166">
                  <c:v>624967494.47000003</c:v>
                </c:pt>
                <c:pt idx="167">
                  <c:v>631516378.55999899</c:v>
                </c:pt>
                <c:pt idx="168">
                  <c:v>636184052.64999998</c:v>
                </c:pt>
                <c:pt idx="169">
                  <c:v>643283526.88</c:v>
                </c:pt>
                <c:pt idx="170">
                  <c:v>641756543.32999897</c:v>
                </c:pt>
                <c:pt idx="171">
                  <c:v>632315857.55999899</c:v>
                </c:pt>
                <c:pt idx="172">
                  <c:v>635004561.42999899</c:v>
                </c:pt>
                <c:pt idx="173">
                  <c:v>640755167.63999999</c:v>
                </c:pt>
                <c:pt idx="174">
                  <c:v>643472642.91999996</c:v>
                </c:pt>
                <c:pt idx="175">
                  <c:v>645320302.98000002</c:v>
                </c:pt>
                <c:pt idx="176">
                  <c:v>645796913.67999995</c:v>
                </c:pt>
                <c:pt idx="177">
                  <c:v>645796913.67999995</c:v>
                </c:pt>
                <c:pt idx="178">
                  <c:v>631399113.44999897</c:v>
                </c:pt>
                <c:pt idx="179">
                  <c:v>644480783.82999897</c:v>
                </c:pt>
                <c:pt idx="180">
                  <c:v>656451179.58000004</c:v>
                </c:pt>
                <c:pt idx="181">
                  <c:v>657646023.02999997</c:v>
                </c:pt>
                <c:pt idx="182">
                  <c:v>650187475.41999996</c:v>
                </c:pt>
                <c:pt idx="183">
                  <c:v>680865500.97000003</c:v>
                </c:pt>
                <c:pt idx="184">
                  <c:v>694531995.66999996</c:v>
                </c:pt>
                <c:pt idx="185">
                  <c:v>686419925.17999995</c:v>
                </c:pt>
                <c:pt idx="186">
                  <c:v>674863766.25</c:v>
                </c:pt>
                <c:pt idx="187">
                  <c:v>676340353.23000002</c:v>
                </c:pt>
                <c:pt idx="188">
                  <c:v>676754442.30999899</c:v>
                </c:pt>
                <c:pt idx="189">
                  <c:v>666378194.55999899</c:v>
                </c:pt>
                <c:pt idx="190">
                  <c:v>668360011.55999899</c:v>
                </c:pt>
                <c:pt idx="191">
                  <c:v>675928914.61000001</c:v>
                </c:pt>
                <c:pt idx="192">
                  <c:v>689682279.10000002</c:v>
                </c:pt>
                <c:pt idx="193">
                  <c:v>685584571.79000044</c:v>
                </c:pt>
                <c:pt idx="194">
                  <c:v>690484803.83999896</c:v>
                </c:pt>
                <c:pt idx="195">
                  <c:v>685855974.20000005</c:v>
                </c:pt>
                <c:pt idx="196">
                  <c:v>688573360.61000001</c:v>
                </c:pt>
                <c:pt idx="197">
                  <c:v>696146806.92999899</c:v>
                </c:pt>
                <c:pt idx="198">
                  <c:v>691101598.04999936</c:v>
                </c:pt>
                <c:pt idx="199">
                  <c:v>704892090.51999998</c:v>
                </c:pt>
                <c:pt idx="200">
                  <c:v>703277198.07000005</c:v>
                </c:pt>
                <c:pt idx="201">
                  <c:v>701868800.07000005</c:v>
                </c:pt>
                <c:pt idx="202">
                  <c:v>702955661.72000003</c:v>
                </c:pt>
                <c:pt idx="203">
                  <c:v>706342616.85999882</c:v>
                </c:pt>
                <c:pt idx="204">
                  <c:v>712469313.80999899</c:v>
                </c:pt>
                <c:pt idx="205">
                  <c:v>727820909.76999998</c:v>
                </c:pt>
                <c:pt idx="206">
                  <c:v>726728136.34999883</c:v>
                </c:pt>
                <c:pt idx="207">
                  <c:v>702007156.54999936</c:v>
                </c:pt>
                <c:pt idx="208">
                  <c:v>708977428.82999897</c:v>
                </c:pt>
                <c:pt idx="209">
                  <c:v>719387572.32999897</c:v>
                </c:pt>
                <c:pt idx="210">
                  <c:v>725713428.76999998</c:v>
                </c:pt>
                <c:pt idx="211">
                  <c:v>728523138.57000005</c:v>
                </c:pt>
                <c:pt idx="212">
                  <c:v>723304793.83999896</c:v>
                </c:pt>
                <c:pt idx="213">
                  <c:v>726311849.92999899</c:v>
                </c:pt>
                <c:pt idx="214">
                  <c:v>717324283.44999897</c:v>
                </c:pt>
                <c:pt idx="215">
                  <c:v>730664733.63</c:v>
                </c:pt>
                <c:pt idx="216">
                  <c:v>720694080.14999998</c:v>
                </c:pt>
                <c:pt idx="217">
                  <c:v>707548067.23000002</c:v>
                </c:pt>
                <c:pt idx="218">
                  <c:v>708335828.52999997</c:v>
                </c:pt>
                <c:pt idx="219">
                  <c:v>699951276.39999998</c:v>
                </c:pt>
                <c:pt idx="220">
                  <c:v>698843822.00999999</c:v>
                </c:pt>
                <c:pt idx="221">
                  <c:v>700147821.20000005</c:v>
                </c:pt>
                <c:pt idx="222">
                  <c:v>731274022.04999936</c:v>
                </c:pt>
                <c:pt idx="223">
                  <c:v>721854676.13</c:v>
                </c:pt>
                <c:pt idx="224">
                  <c:v>738546819.09000003</c:v>
                </c:pt>
                <c:pt idx="225">
                  <c:v>740549581.24000001</c:v>
                </c:pt>
                <c:pt idx="226">
                  <c:v>747738321.41999996</c:v>
                </c:pt>
                <c:pt idx="227">
                  <c:v>757468302.31999898</c:v>
                </c:pt>
                <c:pt idx="228">
                  <c:v>778875840.49000001</c:v>
                </c:pt>
                <c:pt idx="229">
                  <c:v>777369849.38</c:v>
                </c:pt>
                <c:pt idx="230">
                  <c:v>779295384.47000003</c:v>
                </c:pt>
                <c:pt idx="231">
                  <c:v>774546642.81999898</c:v>
                </c:pt>
                <c:pt idx="232">
                  <c:v>761969653.71000004</c:v>
                </c:pt>
                <c:pt idx="233">
                  <c:v>761314043.83999896</c:v>
                </c:pt>
                <c:pt idx="234">
                  <c:v>761314043.83999896</c:v>
                </c:pt>
                <c:pt idx="235">
                  <c:v>762918286.75</c:v>
                </c:pt>
                <c:pt idx="236">
                  <c:v>751990160.48000002</c:v>
                </c:pt>
                <c:pt idx="237">
                  <c:v>748750083.38</c:v>
                </c:pt>
                <c:pt idx="238">
                  <c:v>748651657.44999897</c:v>
                </c:pt>
                <c:pt idx="239">
                  <c:v>746566810.39999998</c:v>
                </c:pt>
                <c:pt idx="240">
                  <c:v>747242505.03999996</c:v>
                </c:pt>
                <c:pt idx="241">
                  <c:v>747242505.03999996</c:v>
                </c:pt>
                <c:pt idx="242">
                  <c:v>739337896</c:v>
                </c:pt>
                <c:pt idx="243">
                  <c:v>738683453.07000005</c:v>
                </c:pt>
                <c:pt idx="244">
                  <c:v>732511278.58000004</c:v>
                </c:pt>
                <c:pt idx="245">
                  <c:v>731020195.57000005</c:v>
                </c:pt>
                <c:pt idx="246">
                  <c:v>728352189.19000041</c:v>
                </c:pt>
                <c:pt idx="247">
                  <c:v>728352189.19000041</c:v>
                </c:pt>
                <c:pt idx="248">
                  <c:v>728352189.19000041</c:v>
                </c:pt>
                <c:pt idx="249">
                  <c:v>728340885.34999883</c:v>
                </c:pt>
                <c:pt idx="250">
                  <c:v>728340885.34999883</c:v>
                </c:pt>
                <c:pt idx="251">
                  <c:v>728340885.34999883</c:v>
                </c:pt>
                <c:pt idx="252">
                  <c:v>753159631.41999996</c:v>
                </c:pt>
                <c:pt idx="253">
                  <c:v>753406141.87</c:v>
                </c:pt>
                <c:pt idx="254">
                  <c:v>761722850.57000005</c:v>
                </c:pt>
                <c:pt idx="255">
                  <c:v>764634166.17999995</c:v>
                </c:pt>
                <c:pt idx="256">
                  <c:v>759518215.01999998</c:v>
                </c:pt>
                <c:pt idx="257">
                  <c:v>765202829.90999997</c:v>
                </c:pt>
                <c:pt idx="258">
                  <c:v>762948322.79999995</c:v>
                </c:pt>
                <c:pt idx="259">
                  <c:v>761865814.13</c:v>
                </c:pt>
                <c:pt idx="260">
                  <c:v>759128774.29000044</c:v>
                </c:pt>
                <c:pt idx="261">
                  <c:v>760508948.39999998</c:v>
                </c:pt>
                <c:pt idx="262">
                  <c:v>760508948.39999998</c:v>
                </c:pt>
                <c:pt idx="263">
                  <c:v>762774592.16999996</c:v>
                </c:pt>
                <c:pt idx="264">
                  <c:v>770048945.63</c:v>
                </c:pt>
                <c:pt idx="265">
                  <c:v>768904615.57000005</c:v>
                </c:pt>
                <c:pt idx="266">
                  <c:v>759220866.32999897</c:v>
                </c:pt>
                <c:pt idx="267">
                  <c:v>756217401.75999999</c:v>
                </c:pt>
                <c:pt idx="268">
                  <c:v>753793559.72000003</c:v>
                </c:pt>
                <c:pt idx="269">
                  <c:v>766160318.38999999</c:v>
                </c:pt>
                <c:pt idx="270">
                  <c:v>768105419.82999897</c:v>
                </c:pt>
                <c:pt idx="271">
                  <c:v>766295695.63999999</c:v>
                </c:pt>
                <c:pt idx="272">
                  <c:v>775785793.32999897</c:v>
                </c:pt>
                <c:pt idx="273">
                  <c:v>768688250.73000002</c:v>
                </c:pt>
                <c:pt idx="274">
                  <c:v>767901931.90999997</c:v>
                </c:pt>
                <c:pt idx="275">
                  <c:v>756608444.42999899</c:v>
                </c:pt>
                <c:pt idx="276">
                  <c:v>761737640.5</c:v>
                </c:pt>
                <c:pt idx="277">
                  <c:v>762093289.39999998</c:v>
                </c:pt>
                <c:pt idx="278">
                  <c:v>757322397.38999999</c:v>
                </c:pt>
                <c:pt idx="279">
                  <c:v>747595162.28000045</c:v>
                </c:pt>
                <c:pt idx="280">
                  <c:v>748417960.94000006</c:v>
                </c:pt>
                <c:pt idx="281">
                  <c:v>742019712.23000002</c:v>
                </c:pt>
                <c:pt idx="282">
                  <c:v>737176984.02999997</c:v>
                </c:pt>
                <c:pt idx="283">
                  <c:v>740212881.63999999</c:v>
                </c:pt>
                <c:pt idx="284">
                  <c:v>749970711.79000044</c:v>
                </c:pt>
                <c:pt idx="285">
                  <c:v>753333631.12</c:v>
                </c:pt>
                <c:pt idx="286">
                  <c:v>753333631.12</c:v>
                </c:pt>
                <c:pt idx="287">
                  <c:v>755415288.54999936</c:v>
                </c:pt>
                <c:pt idx="288">
                  <c:v>750678495.75</c:v>
                </c:pt>
                <c:pt idx="289">
                  <c:v>749537778.55999899</c:v>
                </c:pt>
                <c:pt idx="290">
                  <c:v>744779584.23000002</c:v>
                </c:pt>
                <c:pt idx="291">
                  <c:v>745304921.04999936</c:v>
                </c:pt>
                <c:pt idx="292">
                  <c:v>742867074.79000044</c:v>
                </c:pt>
                <c:pt idx="293">
                  <c:v>738596591.49000001</c:v>
                </c:pt>
                <c:pt idx="294">
                  <c:v>735520300.26999998</c:v>
                </c:pt>
                <c:pt idx="295">
                  <c:v>742698332.49000001</c:v>
                </c:pt>
                <c:pt idx="296">
                  <c:v>743783317.5</c:v>
                </c:pt>
                <c:pt idx="297">
                  <c:v>738486711.59000003</c:v>
                </c:pt>
                <c:pt idx="298">
                  <c:v>736077411.92999899</c:v>
                </c:pt>
                <c:pt idx="299">
                  <c:v>731553152.90999997</c:v>
                </c:pt>
                <c:pt idx="300">
                  <c:v>738330215.92999899</c:v>
                </c:pt>
                <c:pt idx="301">
                  <c:v>742533021.12</c:v>
                </c:pt>
                <c:pt idx="302">
                  <c:v>736434767.90999997</c:v>
                </c:pt>
                <c:pt idx="303">
                  <c:v>712501851.39999998</c:v>
                </c:pt>
                <c:pt idx="304">
                  <c:v>714799421.48000002</c:v>
                </c:pt>
                <c:pt idx="305">
                  <c:v>714301572.17999995</c:v>
                </c:pt>
                <c:pt idx="306">
                  <c:v>708822087.61000001</c:v>
                </c:pt>
                <c:pt idx="307">
                  <c:v>689187110.08000004</c:v>
                </c:pt>
                <c:pt idx="308">
                  <c:v>697860103.76999998</c:v>
                </c:pt>
                <c:pt idx="309">
                  <c:v>704011268.63999999</c:v>
                </c:pt>
                <c:pt idx="310">
                  <c:v>726664291.22000003</c:v>
                </c:pt>
                <c:pt idx="311">
                  <c:v>726443312.24000001</c:v>
                </c:pt>
                <c:pt idx="312">
                  <c:v>730214711.22000003</c:v>
                </c:pt>
                <c:pt idx="313">
                  <c:v>733898445.48000002</c:v>
                </c:pt>
                <c:pt idx="314">
                  <c:v>732659771.17999995</c:v>
                </c:pt>
                <c:pt idx="315">
                  <c:v>731500858.99000001</c:v>
                </c:pt>
                <c:pt idx="316">
                  <c:v>755489157.64999998</c:v>
                </c:pt>
                <c:pt idx="317">
                  <c:v>757987678.54999936</c:v>
                </c:pt>
                <c:pt idx="318">
                  <c:v>757963273.50999999</c:v>
                </c:pt>
                <c:pt idx="319">
                  <c:v>746775424.15999997</c:v>
                </c:pt>
                <c:pt idx="320">
                  <c:v>745944267.31999898</c:v>
                </c:pt>
                <c:pt idx="321">
                  <c:v>722577222.13</c:v>
                </c:pt>
                <c:pt idx="322">
                  <c:v>719883282.5</c:v>
                </c:pt>
                <c:pt idx="323">
                  <c:v>701962678.85999882</c:v>
                </c:pt>
                <c:pt idx="324">
                  <c:v>697826546.28000045</c:v>
                </c:pt>
                <c:pt idx="325">
                  <c:v>721498357.19000041</c:v>
                </c:pt>
                <c:pt idx="326">
                  <c:v>715595406.60000002</c:v>
                </c:pt>
                <c:pt idx="327">
                  <c:v>696705013.79999995</c:v>
                </c:pt>
                <c:pt idx="328">
                  <c:v>708173644.79999995</c:v>
                </c:pt>
                <c:pt idx="329">
                  <c:v>714110840.73000002</c:v>
                </c:pt>
                <c:pt idx="330">
                  <c:v>743963294.75999999</c:v>
                </c:pt>
                <c:pt idx="331">
                  <c:v>744476003.70000005</c:v>
                </c:pt>
                <c:pt idx="332">
                  <c:v>756064808.76999998</c:v>
                </c:pt>
                <c:pt idx="333">
                  <c:v>758291948.75999999</c:v>
                </c:pt>
                <c:pt idx="334">
                  <c:v>760463007.55999899</c:v>
                </c:pt>
                <c:pt idx="335">
                  <c:v>759987089.91999996</c:v>
                </c:pt>
                <c:pt idx="336">
                  <c:v>770363174.99000001</c:v>
                </c:pt>
                <c:pt idx="337">
                  <c:v>789416637.03999996</c:v>
                </c:pt>
                <c:pt idx="338">
                  <c:v>791290442.80999899</c:v>
                </c:pt>
                <c:pt idx="339">
                  <c:v>787137791.80999899</c:v>
                </c:pt>
                <c:pt idx="340">
                  <c:v>788093706.05999899</c:v>
                </c:pt>
                <c:pt idx="341">
                  <c:v>787647007.76999998</c:v>
                </c:pt>
                <c:pt idx="342">
                  <c:v>767715865.5</c:v>
                </c:pt>
                <c:pt idx="343">
                  <c:v>768290128.12</c:v>
                </c:pt>
                <c:pt idx="344">
                  <c:v>757492699.81999898</c:v>
                </c:pt>
                <c:pt idx="345">
                  <c:v>762592651.51999998</c:v>
                </c:pt>
                <c:pt idx="346">
                  <c:v>789405565.81999898</c:v>
                </c:pt>
                <c:pt idx="347">
                  <c:v>792329753.37</c:v>
                </c:pt>
                <c:pt idx="348">
                  <c:v>799760762.34999883</c:v>
                </c:pt>
                <c:pt idx="349">
                  <c:v>799436464.51999998</c:v>
                </c:pt>
                <c:pt idx="350">
                  <c:v>796569796.53999996</c:v>
                </c:pt>
                <c:pt idx="351">
                  <c:v>795878673.03999996</c:v>
                </c:pt>
                <c:pt idx="352">
                  <c:v>796160954.62</c:v>
                </c:pt>
                <c:pt idx="353">
                  <c:v>795214377.42999899</c:v>
                </c:pt>
                <c:pt idx="354">
                  <c:v>788956524.79999995</c:v>
                </c:pt>
                <c:pt idx="355">
                  <c:v>795473078.44000006</c:v>
                </c:pt>
                <c:pt idx="356">
                  <c:v>815296193.57000005</c:v>
                </c:pt>
                <c:pt idx="357">
                  <c:v>825072967.75999999</c:v>
                </c:pt>
                <c:pt idx="358">
                  <c:v>830035653.72000003</c:v>
                </c:pt>
                <c:pt idx="359">
                  <c:v>829919391.45999897</c:v>
                </c:pt>
                <c:pt idx="360">
                  <c:v>831606174.92999899</c:v>
                </c:pt>
                <c:pt idx="361">
                  <c:v>831455421.71000004</c:v>
                </c:pt>
                <c:pt idx="362">
                  <c:v>815086636.23000002</c:v>
                </c:pt>
                <c:pt idx="363">
                  <c:v>816653564.60000002</c:v>
                </c:pt>
                <c:pt idx="364">
                  <c:v>793515522.21000004</c:v>
                </c:pt>
                <c:pt idx="365">
                  <c:v>783995781.25</c:v>
                </c:pt>
                <c:pt idx="366">
                  <c:v>792864306.35999882</c:v>
                </c:pt>
                <c:pt idx="367">
                  <c:v>793451192.29000044</c:v>
                </c:pt>
                <c:pt idx="368">
                  <c:v>798300130.09000003</c:v>
                </c:pt>
                <c:pt idx="369">
                  <c:v>792368392.63</c:v>
                </c:pt>
                <c:pt idx="370">
                  <c:v>816861412.39999998</c:v>
                </c:pt>
                <c:pt idx="371">
                  <c:v>815915730.73000002</c:v>
                </c:pt>
                <c:pt idx="372">
                  <c:v>808020067.30999899</c:v>
                </c:pt>
                <c:pt idx="373">
                  <c:v>792809763.07000005</c:v>
                </c:pt>
                <c:pt idx="374">
                  <c:v>797782089.24000001</c:v>
                </c:pt>
                <c:pt idx="375">
                  <c:v>795497871.19000041</c:v>
                </c:pt>
                <c:pt idx="376">
                  <c:v>806782027.84999883</c:v>
                </c:pt>
                <c:pt idx="377">
                  <c:v>801950733.70000005</c:v>
                </c:pt>
                <c:pt idx="378">
                  <c:v>801917294.19000041</c:v>
                </c:pt>
                <c:pt idx="379">
                  <c:v>798205976.19000041</c:v>
                </c:pt>
              </c:numCache>
            </c:numRef>
          </c:val>
        </c:ser>
        <c:ser>
          <c:idx val="2"/>
          <c:order val="2"/>
          <c:tx>
            <c:strRef>
              <c:f>PIC!$D$1</c:f>
              <c:strCache>
                <c:ptCount val="1"/>
                <c:pt idx="0">
                  <c:v>4倍波动率组合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PIC!$D$2:$D$381</c:f>
              <c:numCache>
                <c:formatCode>General</c:formatCode>
                <c:ptCount val="380"/>
                <c:pt idx="0">
                  <c:v>1040720454.03</c:v>
                </c:pt>
                <c:pt idx="1">
                  <c:v>1044357262.4</c:v>
                </c:pt>
                <c:pt idx="2">
                  <c:v>1032962941.66</c:v>
                </c:pt>
                <c:pt idx="3">
                  <c:v>1030700082.11</c:v>
                </c:pt>
                <c:pt idx="4">
                  <c:v>1034081565.87</c:v>
                </c:pt>
                <c:pt idx="5">
                  <c:v>954716312.26999998</c:v>
                </c:pt>
                <c:pt idx="6">
                  <c:v>928103926.44000006</c:v>
                </c:pt>
                <c:pt idx="7">
                  <c:v>928103926.44000006</c:v>
                </c:pt>
                <c:pt idx="8">
                  <c:v>906243319.81999898</c:v>
                </c:pt>
                <c:pt idx="9">
                  <c:v>926553590.64999998</c:v>
                </c:pt>
                <c:pt idx="10">
                  <c:v>906617226.73000002</c:v>
                </c:pt>
                <c:pt idx="11">
                  <c:v>949907424.97000003</c:v>
                </c:pt>
                <c:pt idx="12">
                  <c:v>885077158.90999997</c:v>
                </c:pt>
                <c:pt idx="13">
                  <c:v>922032946.22000003</c:v>
                </c:pt>
                <c:pt idx="14">
                  <c:v>906949660.22000003</c:v>
                </c:pt>
                <c:pt idx="15">
                  <c:v>929043867.16999996</c:v>
                </c:pt>
                <c:pt idx="16">
                  <c:v>953219503.94000006</c:v>
                </c:pt>
                <c:pt idx="17">
                  <c:v>945691588.44000006</c:v>
                </c:pt>
                <c:pt idx="18">
                  <c:v>931053122.67999995</c:v>
                </c:pt>
                <c:pt idx="19">
                  <c:v>889288083.84999883</c:v>
                </c:pt>
                <c:pt idx="20">
                  <c:v>874229719.14999998</c:v>
                </c:pt>
                <c:pt idx="21">
                  <c:v>875362861.65999997</c:v>
                </c:pt>
                <c:pt idx="22">
                  <c:v>886499786.35999882</c:v>
                </c:pt>
                <c:pt idx="23">
                  <c:v>889497525.41999996</c:v>
                </c:pt>
                <c:pt idx="24">
                  <c:v>942783213.23000002</c:v>
                </c:pt>
                <c:pt idx="25">
                  <c:v>941349097.95999897</c:v>
                </c:pt>
                <c:pt idx="26">
                  <c:v>982666222.75</c:v>
                </c:pt>
                <c:pt idx="27">
                  <c:v>975208499.99000001</c:v>
                </c:pt>
                <c:pt idx="28">
                  <c:v>976266151.25</c:v>
                </c:pt>
                <c:pt idx="29">
                  <c:v>984350418.05999899</c:v>
                </c:pt>
                <c:pt idx="30">
                  <c:v>934576183.35999882</c:v>
                </c:pt>
                <c:pt idx="31">
                  <c:v>902416775.79000044</c:v>
                </c:pt>
                <c:pt idx="32">
                  <c:v>897110976.24000001</c:v>
                </c:pt>
                <c:pt idx="33">
                  <c:v>926801252.38</c:v>
                </c:pt>
                <c:pt idx="34">
                  <c:v>949515826.26999998</c:v>
                </c:pt>
                <c:pt idx="35">
                  <c:v>950699958.94999897</c:v>
                </c:pt>
                <c:pt idx="36">
                  <c:v>949750725.01999998</c:v>
                </c:pt>
                <c:pt idx="37">
                  <c:v>990109095.25</c:v>
                </c:pt>
                <c:pt idx="38">
                  <c:v>976153423.45999897</c:v>
                </c:pt>
                <c:pt idx="39">
                  <c:v>984382130.83999896</c:v>
                </c:pt>
                <c:pt idx="40">
                  <c:v>984220563.05999899</c:v>
                </c:pt>
                <c:pt idx="41">
                  <c:v>981151811.88</c:v>
                </c:pt>
                <c:pt idx="42">
                  <c:v>956729902.91999996</c:v>
                </c:pt>
                <c:pt idx="43">
                  <c:v>989679410.29000044</c:v>
                </c:pt>
                <c:pt idx="44">
                  <c:v>970362000.84999883</c:v>
                </c:pt>
                <c:pt idx="45">
                  <c:v>962643115.67999995</c:v>
                </c:pt>
                <c:pt idx="46">
                  <c:v>962308181.48000002</c:v>
                </c:pt>
                <c:pt idx="47">
                  <c:v>971285234.23000002</c:v>
                </c:pt>
                <c:pt idx="48">
                  <c:v>930670246.00999999</c:v>
                </c:pt>
                <c:pt idx="49">
                  <c:v>891215632.74000001</c:v>
                </c:pt>
                <c:pt idx="50">
                  <c:v>876002066.88</c:v>
                </c:pt>
                <c:pt idx="51">
                  <c:v>850884128.20000005</c:v>
                </c:pt>
                <c:pt idx="52">
                  <c:v>841479156.03999996</c:v>
                </c:pt>
                <c:pt idx="53">
                  <c:v>847626039.50999999</c:v>
                </c:pt>
                <c:pt idx="54">
                  <c:v>796157287.60000002</c:v>
                </c:pt>
                <c:pt idx="55">
                  <c:v>805846203.44000006</c:v>
                </c:pt>
                <c:pt idx="56">
                  <c:v>884399149.94000006</c:v>
                </c:pt>
                <c:pt idx="57">
                  <c:v>836991239.24000001</c:v>
                </c:pt>
                <c:pt idx="58">
                  <c:v>815265233.91999996</c:v>
                </c:pt>
                <c:pt idx="59">
                  <c:v>822276896.47000003</c:v>
                </c:pt>
                <c:pt idx="60">
                  <c:v>820211229.10000002</c:v>
                </c:pt>
                <c:pt idx="61">
                  <c:v>823509670.45999897</c:v>
                </c:pt>
                <c:pt idx="62">
                  <c:v>826175106.58000004</c:v>
                </c:pt>
                <c:pt idx="63">
                  <c:v>844009458.94999897</c:v>
                </c:pt>
                <c:pt idx="64">
                  <c:v>825028189.79000044</c:v>
                </c:pt>
                <c:pt idx="65">
                  <c:v>824873420.25999999</c:v>
                </c:pt>
                <c:pt idx="66">
                  <c:v>816307102.24000001</c:v>
                </c:pt>
                <c:pt idx="67">
                  <c:v>810803359.99000001</c:v>
                </c:pt>
                <c:pt idx="68">
                  <c:v>782685093.51999998</c:v>
                </c:pt>
                <c:pt idx="69">
                  <c:v>749167613.51999998</c:v>
                </c:pt>
                <c:pt idx="70">
                  <c:v>747776921.73000002</c:v>
                </c:pt>
                <c:pt idx="71">
                  <c:v>743790883.35999882</c:v>
                </c:pt>
                <c:pt idx="72">
                  <c:v>746289392.47000003</c:v>
                </c:pt>
                <c:pt idx="73">
                  <c:v>750112831.49000001</c:v>
                </c:pt>
                <c:pt idx="74">
                  <c:v>701951093.16999996</c:v>
                </c:pt>
                <c:pt idx="75">
                  <c:v>691881828.38999999</c:v>
                </c:pt>
                <c:pt idx="76">
                  <c:v>709127665.07000005</c:v>
                </c:pt>
                <c:pt idx="77">
                  <c:v>751067427.30999899</c:v>
                </c:pt>
                <c:pt idx="78">
                  <c:v>797233925.91999996</c:v>
                </c:pt>
                <c:pt idx="79">
                  <c:v>766120442.57000005</c:v>
                </c:pt>
                <c:pt idx="80">
                  <c:v>788464155.23000002</c:v>
                </c:pt>
                <c:pt idx="81">
                  <c:v>801929271.94999897</c:v>
                </c:pt>
                <c:pt idx="82">
                  <c:v>798271770.81999898</c:v>
                </c:pt>
                <c:pt idx="83">
                  <c:v>726251949.21000004</c:v>
                </c:pt>
                <c:pt idx="84">
                  <c:v>747506626.64999998</c:v>
                </c:pt>
                <c:pt idx="85">
                  <c:v>713843433.14999998</c:v>
                </c:pt>
                <c:pt idx="86">
                  <c:v>713820789.13999999</c:v>
                </c:pt>
                <c:pt idx="87">
                  <c:v>710737305.69000041</c:v>
                </c:pt>
                <c:pt idx="88">
                  <c:v>772847943.82999897</c:v>
                </c:pt>
                <c:pt idx="89">
                  <c:v>749637616.35999882</c:v>
                </c:pt>
                <c:pt idx="90">
                  <c:v>749637616.35999882</c:v>
                </c:pt>
                <c:pt idx="91">
                  <c:v>746046436.14999998</c:v>
                </c:pt>
                <c:pt idx="92">
                  <c:v>751001603.57000005</c:v>
                </c:pt>
                <c:pt idx="93">
                  <c:v>783909551.50999999</c:v>
                </c:pt>
                <c:pt idx="94">
                  <c:v>776824535.75999999</c:v>
                </c:pt>
                <c:pt idx="95">
                  <c:v>765101458.99000001</c:v>
                </c:pt>
                <c:pt idx="96">
                  <c:v>746734371.20000005</c:v>
                </c:pt>
                <c:pt idx="97">
                  <c:v>718493797.95999897</c:v>
                </c:pt>
                <c:pt idx="98">
                  <c:v>640763944.67999995</c:v>
                </c:pt>
                <c:pt idx="99">
                  <c:v>698854046.92999899</c:v>
                </c:pt>
                <c:pt idx="100">
                  <c:v>682153968.94000006</c:v>
                </c:pt>
                <c:pt idx="101">
                  <c:v>707394055.44999897</c:v>
                </c:pt>
                <c:pt idx="102">
                  <c:v>700472281.48000002</c:v>
                </c:pt>
                <c:pt idx="103">
                  <c:v>711719978.52999997</c:v>
                </c:pt>
                <c:pt idx="104">
                  <c:v>712984453.79999995</c:v>
                </c:pt>
                <c:pt idx="105">
                  <c:v>745597583.20000005</c:v>
                </c:pt>
                <c:pt idx="106">
                  <c:v>713642544.33999896</c:v>
                </c:pt>
                <c:pt idx="107">
                  <c:v>744709046.94999897</c:v>
                </c:pt>
                <c:pt idx="108">
                  <c:v>802760545.61000001</c:v>
                </c:pt>
                <c:pt idx="109">
                  <c:v>778872890.88</c:v>
                </c:pt>
                <c:pt idx="110">
                  <c:v>793806510.15999997</c:v>
                </c:pt>
                <c:pt idx="111">
                  <c:v>819724422.13</c:v>
                </c:pt>
                <c:pt idx="112">
                  <c:v>835605631.65999997</c:v>
                </c:pt>
                <c:pt idx="113">
                  <c:v>848927459.79999995</c:v>
                </c:pt>
                <c:pt idx="114">
                  <c:v>783202828.58000004</c:v>
                </c:pt>
                <c:pt idx="115">
                  <c:v>833980854.50999999</c:v>
                </c:pt>
                <c:pt idx="116">
                  <c:v>833002686.12</c:v>
                </c:pt>
                <c:pt idx="117">
                  <c:v>803397748.02999997</c:v>
                </c:pt>
                <c:pt idx="118">
                  <c:v>772352247.40999997</c:v>
                </c:pt>
                <c:pt idx="119">
                  <c:v>767755409.03999996</c:v>
                </c:pt>
                <c:pt idx="120">
                  <c:v>771699383.19000041</c:v>
                </c:pt>
                <c:pt idx="121">
                  <c:v>775467246.16999996</c:v>
                </c:pt>
                <c:pt idx="122">
                  <c:v>748231900.13</c:v>
                </c:pt>
                <c:pt idx="123">
                  <c:v>761365936.90999997</c:v>
                </c:pt>
                <c:pt idx="124">
                  <c:v>761123599.47000003</c:v>
                </c:pt>
                <c:pt idx="125">
                  <c:v>780703806.87</c:v>
                </c:pt>
                <c:pt idx="126">
                  <c:v>786559127.63</c:v>
                </c:pt>
                <c:pt idx="127">
                  <c:v>793205136.66999996</c:v>
                </c:pt>
                <c:pt idx="128">
                  <c:v>819630065.88</c:v>
                </c:pt>
                <c:pt idx="129">
                  <c:v>806647023.15999997</c:v>
                </c:pt>
                <c:pt idx="130">
                  <c:v>832916224.78000045</c:v>
                </c:pt>
                <c:pt idx="131">
                  <c:v>821104883.91999996</c:v>
                </c:pt>
                <c:pt idx="132">
                  <c:v>797607764.72000003</c:v>
                </c:pt>
                <c:pt idx="133">
                  <c:v>801632855.34999883</c:v>
                </c:pt>
                <c:pt idx="134">
                  <c:v>799232117.78000045</c:v>
                </c:pt>
                <c:pt idx="135">
                  <c:v>798461032.70000005</c:v>
                </c:pt>
                <c:pt idx="136">
                  <c:v>821224399.76999998</c:v>
                </c:pt>
                <c:pt idx="137">
                  <c:v>821062729.25999999</c:v>
                </c:pt>
                <c:pt idx="138">
                  <c:v>811543109.23000002</c:v>
                </c:pt>
                <c:pt idx="139">
                  <c:v>789731948.41999996</c:v>
                </c:pt>
                <c:pt idx="140">
                  <c:v>785725174.76999998</c:v>
                </c:pt>
                <c:pt idx="141">
                  <c:v>784481414.81999898</c:v>
                </c:pt>
                <c:pt idx="142">
                  <c:v>792122890.82999897</c:v>
                </c:pt>
                <c:pt idx="143">
                  <c:v>790843445.72000003</c:v>
                </c:pt>
                <c:pt idx="144">
                  <c:v>780110713.72000003</c:v>
                </c:pt>
                <c:pt idx="145">
                  <c:v>781198512.16999996</c:v>
                </c:pt>
                <c:pt idx="146">
                  <c:v>810519492.31999898</c:v>
                </c:pt>
                <c:pt idx="147">
                  <c:v>823327832.09000003</c:v>
                </c:pt>
                <c:pt idx="148">
                  <c:v>818873897.24000001</c:v>
                </c:pt>
                <c:pt idx="149">
                  <c:v>798231474.49000001</c:v>
                </c:pt>
                <c:pt idx="150">
                  <c:v>808419512.53999996</c:v>
                </c:pt>
                <c:pt idx="151">
                  <c:v>808845992.15999997</c:v>
                </c:pt>
                <c:pt idx="152">
                  <c:v>790052226.34999883</c:v>
                </c:pt>
                <c:pt idx="153">
                  <c:v>824097066.32999897</c:v>
                </c:pt>
                <c:pt idx="154">
                  <c:v>810551519.91999996</c:v>
                </c:pt>
                <c:pt idx="155">
                  <c:v>854844325.65999997</c:v>
                </c:pt>
                <c:pt idx="156">
                  <c:v>861112973.45999897</c:v>
                </c:pt>
                <c:pt idx="157">
                  <c:v>858408371.10000002</c:v>
                </c:pt>
                <c:pt idx="158">
                  <c:v>857731884.10000002</c:v>
                </c:pt>
                <c:pt idx="159">
                  <c:v>868954657.54999936</c:v>
                </c:pt>
                <c:pt idx="160">
                  <c:v>865143074.63</c:v>
                </c:pt>
                <c:pt idx="161">
                  <c:v>867050887.15999997</c:v>
                </c:pt>
                <c:pt idx="162">
                  <c:v>887634710.19000041</c:v>
                </c:pt>
                <c:pt idx="163">
                  <c:v>903923524.67999995</c:v>
                </c:pt>
                <c:pt idx="164">
                  <c:v>899790482.69000041</c:v>
                </c:pt>
                <c:pt idx="165">
                  <c:v>919883788.66999996</c:v>
                </c:pt>
                <c:pt idx="166">
                  <c:v>923946477.72000003</c:v>
                </c:pt>
                <c:pt idx="167">
                  <c:v>925304780.79999995</c:v>
                </c:pt>
                <c:pt idx="168">
                  <c:v>938983510.52999997</c:v>
                </c:pt>
                <c:pt idx="169">
                  <c:v>917375183.20000005</c:v>
                </c:pt>
                <c:pt idx="170">
                  <c:v>942587717.40999997</c:v>
                </c:pt>
                <c:pt idx="171">
                  <c:v>995195356.69000041</c:v>
                </c:pt>
                <c:pt idx="172">
                  <c:v>968722863.79000044</c:v>
                </c:pt>
                <c:pt idx="173">
                  <c:v>928900572.38</c:v>
                </c:pt>
                <c:pt idx="174">
                  <c:v>918790739.74000001</c:v>
                </c:pt>
                <c:pt idx="175">
                  <c:v>923802072.71000004</c:v>
                </c:pt>
                <c:pt idx="176">
                  <c:v>954969330.85999882</c:v>
                </c:pt>
                <c:pt idx="177">
                  <c:v>954969330.85999882</c:v>
                </c:pt>
                <c:pt idx="178">
                  <c:v>950268976.08000004</c:v>
                </c:pt>
                <c:pt idx="179">
                  <c:v>939521460.02999997</c:v>
                </c:pt>
                <c:pt idx="180">
                  <c:v>969141975.91999996</c:v>
                </c:pt>
                <c:pt idx="181">
                  <c:v>976363495.49000001</c:v>
                </c:pt>
                <c:pt idx="182">
                  <c:v>961070940.10000002</c:v>
                </c:pt>
                <c:pt idx="183">
                  <c:v>1017432182.9400001</c:v>
                </c:pt>
                <c:pt idx="184">
                  <c:v>1040361781.9299989</c:v>
                </c:pt>
                <c:pt idx="185">
                  <c:v>1030067011.6700004</c:v>
                </c:pt>
                <c:pt idx="186">
                  <c:v>1008341538.55</c:v>
                </c:pt>
                <c:pt idx="187">
                  <c:v>1013829587.11</c:v>
                </c:pt>
                <c:pt idx="188">
                  <c:v>1010111548.8</c:v>
                </c:pt>
                <c:pt idx="189">
                  <c:v>998096430.04999936</c:v>
                </c:pt>
                <c:pt idx="190">
                  <c:v>996602841.34999883</c:v>
                </c:pt>
                <c:pt idx="191">
                  <c:v>1017914351.16</c:v>
                </c:pt>
                <c:pt idx="192">
                  <c:v>1043411187.8399988</c:v>
                </c:pt>
                <c:pt idx="193">
                  <c:v>1035586436.1799999</c:v>
                </c:pt>
                <c:pt idx="194">
                  <c:v>1045306654.73</c:v>
                </c:pt>
                <c:pt idx="195">
                  <c:v>1037485123.08</c:v>
                </c:pt>
                <c:pt idx="196">
                  <c:v>1045111515.02</c:v>
                </c:pt>
                <c:pt idx="197">
                  <c:v>1054513163.51</c:v>
                </c:pt>
                <c:pt idx="198">
                  <c:v>1046044404.22</c:v>
                </c:pt>
                <c:pt idx="199">
                  <c:v>1046044404.22</c:v>
                </c:pt>
                <c:pt idx="200">
                  <c:v>1044370944.88</c:v>
                </c:pt>
                <c:pt idx="201">
                  <c:v>1038745750.7900004</c:v>
                </c:pt>
                <c:pt idx="202">
                  <c:v>1039984026.2</c:v>
                </c:pt>
                <c:pt idx="203">
                  <c:v>1044945443.1799999</c:v>
                </c:pt>
                <c:pt idx="204">
                  <c:v>1055753429.65</c:v>
                </c:pt>
                <c:pt idx="205">
                  <c:v>1079601840.97</c:v>
                </c:pt>
                <c:pt idx="206">
                  <c:v>1074103969.6399999</c:v>
                </c:pt>
                <c:pt idx="207">
                  <c:v>1034449414.38</c:v>
                </c:pt>
                <c:pt idx="208">
                  <c:v>1046302780.53</c:v>
                </c:pt>
                <c:pt idx="209">
                  <c:v>1063079593.26</c:v>
                </c:pt>
                <c:pt idx="210">
                  <c:v>1072561065.1799999</c:v>
                </c:pt>
                <c:pt idx="211">
                  <c:v>1077705400.1699996</c:v>
                </c:pt>
                <c:pt idx="212">
                  <c:v>1068575117.8099989</c:v>
                </c:pt>
                <c:pt idx="213">
                  <c:v>1071882808.03</c:v>
                </c:pt>
                <c:pt idx="214">
                  <c:v>1056110526.2800004</c:v>
                </c:pt>
                <c:pt idx="215">
                  <c:v>1075191040.5699999</c:v>
                </c:pt>
                <c:pt idx="216">
                  <c:v>1056557463.7900004</c:v>
                </c:pt>
                <c:pt idx="217">
                  <c:v>1033707826.99</c:v>
                </c:pt>
                <c:pt idx="218">
                  <c:v>1031999467.64</c:v>
                </c:pt>
                <c:pt idx="219">
                  <c:v>1023131465.04</c:v>
                </c:pt>
                <c:pt idx="220">
                  <c:v>1020147436.449999</c:v>
                </c:pt>
                <c:pt idx="221">
                  <c:v>1029770386.88</c:v>
                </c:pt>
                <c:pt idx="222">
                  <c:v>1075607285.8899999</c:v>
                </c:pt>
                <c:pt idx="223">
                  <c:v>1066032123.04</c:v>
                </c:pt>
                <c:pt idx="224">
                  <c:v>1088342701.0699999</c:v>
                </c:pt>
                <c:pt idx="225">
                  <c:v>1088658106.29</c:v>
                </c:pt>
                <c:pt idx="226">
                  <c:v>1103020370.6499999</c:v>
                </c:pt>
                <c:pt idx="227">
                  <c:v>1121905580.98</c:v>
                </c:pt>
                <c:pt idx="228">
                  <c:v>1139996092.0999999</c:v>
                </c:pt>
                <c:pt idx="229">
                  <c:v>1133137723.0799999</c:v>
                </c:pt>
                <c:pt idx="230">
                  <c:v>1142297723.3299999</c:v>
                </c:pt>
                <c:pt idx="231">
                  <c:v>1137828245.8699999</c:v>
                </c:pt>
                <c:pt idx="232">
                  <c:v>1119122798.54</c:v>
                </c:pt>
                <c:pt idx="233">
                  <c:v>1119780695.3099999</c:v>
                </c:pt>
                <c:pt idx="234">
                  <c:v>1119780695.3099999</c:v>
                </c:pt>
                <c:pt idx="235">
                  <c:v>1132881757.4400001</c:v>
                </c:pt>
                <c:pt idx="236">
                  <c:v>1122716734.1399999</c:v>
                </c:pt>
                <c:pt idx="237">
                  <c:v>1114269908.1199999</c:v>
                </c:pt>
                <c:pt idx="238">
                  <c:v>1107254584.52</c:v>
                </c:pt>
                <c:pt idx="239">
                  <c:v>1106197444.6499999</c:v>
                </c:pt>
                <c:pt idx="240">
                  <c:v>1101829790.1299999</c:v>
                </c:pt>
                <c:pt idx="241">
                  <c:v>1114714003.6499999</c:v>
                </c:pt>
                <c:pt idx="242">
                  <c:v>1152088571.1599996</c:v>
                </c:pt>
                <c:pt idx="243">
                  <c:v>1148313647.4300001</c:v>
                </c:pt>
                <c:pt idx="244">
                  <c:v>1190193292.1299999</c:v>
                </c:pt>
                <c:pt idx="245">
                  <c:v>1199870152.75</c:v>
                </c:pt>
                <c:pt idx="246">
                  <c:v>1186888017.3499999</c:v>
                </c:pt>
                <c:pt idx="247">
                  <c:v>1188730504.6199999</c:v>
                </c:pt>
                <c:pt idx="248">
                  <c:v>1188514129.1599996</c:v>
                </c:pt>
                <c:pt idx="249">
                  <c:v>1188514129.1599996</c:v>
                </c:pt>
                <c:pt idx="250">
                  <c:v>1188514129.1599996</c:v>
                </c:pt>
                <c:pt idx="251">
                  <c:v>1188514129.1599996</c:v>
                </c:pt>
                <c:pt idx="252">
                  <c:v>1277835291.5799999</c:v>
                </c:pt>
                <c:pt idx="253">
                  <c:v>1278217298.9400001</c:v>
                </c:pt>
                <c:pt idx="254">
                  <c:v>1291248958.95</c:v>
                </c:pt>
                <c:pt idx="255">
                  <c:v>1291248958.95</c:v>
                </c:pt>
                <c:pt idx="256">
                  <c:v>1307227687.8199999</c:v>
                </c:pt>
                <c:pt idx="257">
                  <c:v>1314700286.8299999</c:v>
                </c:pt>
                <c:pt idx="258">
                  <c:v>1344662223.6199999</c:v>
                </c:pt>
                <c:pt idx="259">
                  <c:v>1323108255.7</c:v>
                </c:pt>
                <c:pt idx="260">
                  <c:v>1319904661.5999999</c:v>
                </c:pt>
                <c:pt idx="261">
                  <c:v>1329185108.5799999</c:v>
                </c:pt>
                <c:pt idx="262">
                  <c:v>1329185108.5799999</c:v>
                </c:pt>
                <c:pt idx="263">
                  <c:v>1337634397.95</c:v>
                </c:pt>
                <c:pt idx="264">
                  <c:v>1376559321.98</c:v>
                </c:pt>
                <c:pt idx="265">
                  <c:v>1381803973.77</c:v>
                </c:pt>
                <c:pt idx="266">
                  <c:v>1387832238.79</c:v>
                </c:pt>
                <c:pt idx="267">
                  <c:v>1394262093.5599999</c:v>
                </c:pt>
                <c:pt idx="268">
                  <c:v>1364427384.47</c:v>
                </c:pt>
                <c:pt idx="269">
                  <c:v>1350885883.5899999</c:v>
                </c:pt>
                <c:pt idx="270">
                  <c:v>1354827343.5</c:v>
                </c:pt>
                <c:pt idx="271">
                  <c:v>1350162370.0799999</c:v>
                </c:pt>
                <c:pt idx="272">
                  <c:v>1330929811.71</c:v>
                </c:pt>
                <c:pt idx="273">
                  <c:v>1360223948.4100001</c:v>
                </c:pt>
                <c:pt idx="274">
                  <c:v>1365854267.3599999</c:v>
                </c:pt>
                <c:pt idx="275">
                  <c:v>1389924065.6099999</c:v>
                </c:pt>
                <c:pt idx="276">
                  <c:v>1386880373.8499999</c:v>
                </c:pt>
                <c:pt idx="277">
                  <c:v>1391708231.74</c:v>
                </c:pt>
                <c:pt idx="278">
                  <c:v>1371230615.25</c:v>
                </c:pt>
                <c:pt idx="279">
                  <c:v>1383373872.04</c:v>
                </c:pt>
                <c:pt idx="280">
                  <c:v>1388789322.3</c:v>
                </c:pt>
                <c:pt idx="281">
                  <c:v>1393388747.1199999</c:v>
                </c:pt>
                <c:pt idx="282">
                  <c:v>1405755896.46</c:v>
                </c:pt>
                <c:pt idx="283">
                  <c:v>1402965139.8099999</c:v>
                </c:pt>
                <c:pt idx="284">
                  <c:v>1390412890.8099999</c:v>
                </c:pt>
                <c:pt idx="285">
                  <c:v>1457129336.52</c:v>
                </c:pt>
                <c:pt idx="286">
                  <c:v>1457129336.52</c:v>
                </c:pt>
                <c:pt idx="287">
                  <c:v>1465017418.6699996</c:v>
                </c:pt>
                <c:pt idx="288">
                  <c:v>1434617532.95</c:v>
                </c:pt>
                <c:pt idx="289">
                  <c:v>1420076051.0699999</c:v>
                </c:pt>
                <c:pt idx="290">
                  <c:v>1401829828.5699999</c:v>
                </c:pt>
                <c:pt idx="291">
                  <c:v>1392692972.96</c:v>
                </c:pt>
                <c:pt idx="292">
                  <c:v>1379443790.1599996</c:v>
                </c:pt>
                <c:pt idx="293">
                  <c:v>1382589621.8099999</c:v>
                </c:pt>
                <c:pt idx="294">
                  <c:v>1349328639.51</c:v>
                </c:pt>
                <c:pt idx="295">
                  <c:v>1365931977.27</c:v>
                </c:pt>
                <c:pt idx="296">
                  <c:v>1345266763.6199999</c:v>
                </c:pt>
                <c:pt idx="297">
                  <c:v>1312450095.01</c:v>
                </c:pt>
                <c:pt idx="298">
                  <c:v>1319344487.95</c:v>
                </c:pt>
                <c:pt idx="299">
                  <c:v>1287476308.6399999</c:v>
                </c:pt>
                <c:pt idx="300">
                  <c:v>1303918927.74</c:v>
                </c:pt>
                <c:pt idx="301">
                  <c:v>1318844646.6199999</c:v>
                </c:pt>
                <c:pt idx="302">
                  <c:v>1307094351.5999999</c:v>
                </c:pt>
                <c:pt idx="303">
                  <c:v>1248770153.22</c:v>
                </c:pt>
                <c:pt idx="304">
                  <c:v>1255113140.4300001</c:v>
                </c:pt>
                <c:pt idx="305">
                  <c:v>1247602786.1599996</c:v>
                </c:pt>
                <c:pt idx="306">
                  <c:v>1219473603.6099999</c:v>
                </c:pt>
                <c:pt idx="307">
                  <c:v>1162856522.3399999</c:v>
                </c:pt>
                <c:pt idx="308">
                  <c:v>1184042870.5899999</c:v>
                </c:pt>
                <c:pt idx="309">
                  <c:v>1199366856.6599996</c:v>
                </c:pt>
                <c:pt idx="310">
                  <c:v>1251940260.4200001</c:v>
                </c:pt>
                <c:pt idx="311">
                  <c:v>1253414501.77</c:v>
                </c:pt>
                <c:pt idx="312">
                  <c:v>1271246962.95</c:v>
                </c:pt>
                <c:pt idx="313">
                  <c:v>1277307443.98</c:v>
                </c:pt>
                <c:pt idx="314">
                  <c:v>1276243683.8899999</c:v>
                </c:pt>
                <c:pt idx="315">
                  <c:v>1281606524.98</c:v>
                </c:pt>
                <c:pt idx="316">
                  <c:v>1325015377.5</c:v>
                </c:pt>
                <c:pt idx="317">
                  <c:v>1328297201.8699999</c:v>
                </c:pt>
                <c:pt idx="318">
                  <c:v>1330177509.1299999</c:v>
                </c:pt>
                <c:pt idx="319">
                  <c:v>1305581061.27</c:v>
                </c:pt>
                <c:pt idx="320">
                  <c:v>1304553027.53</c:v>
                </c:pt>
                <c:pt idx="321">
                  <c:v>1269105212.6499999</c:v>
                </c:pt>
                <c:pt idx="322">
                  <c:v>1269425426.6799996</c:v>
                </c:pt>
                <c:pt idx="323">
                  <c:v>1239281708.72</c:v>
                </c:pt>
                <c:pt idx="324">
                  <c:v>1231570893.1599996</c:v>
                </c:pt>
                <c:pt idx="325">
                  <c:v>1268662013.24</c:v>
                </c:pt>
                <c:pt idx="326">
                  <c:v>1259616924.6899996</c:v>
                </c:pt>
                <c:pt idx="327">
                  <c:v>1233433956.0599999</c:v>
                </c:pt>
                <c:pt idx="328">
                  <c:v>1247840370.75</c:v>
                </c:pt>
                <c:pt idx="329">
                  <c:v>1253390687.1199999</c:v>
                </c:pt>
                <c:pt idx="330">
                  <c:v>1296232439.24</c:v>
                </c:pt>
                <c:pt idx="331">
                  <c:v>1295491147.0999999</c:v>
                </c:pt>
                <c:pt idx="332">
                  <c:v>1315840585.24</c:v>
                </c:pt>
                <c:pt idx="333">
                  <c:v>1320728072.7</c:v>
                </c:pt>
                <c:pt idx="334">
                  <c:v>1322730725.8099999</c:v>
                </c:pt>
                <c:pt idx="335">
                  <c:v>1322296883.4000001</c:v>
                </c:pt>
                <c:pt idx="336">
                  <c:v>1336822912.7</c:v>
                </c:pt>
                <c:pt idx="337">
                  <c:v>1368132408.04</c:v>
                </c:pt>
                <c:pt idx="338">
                  <c:v>1369458536.6299999</c:v>
                </c:pt>
                <c:pt idx="339">
                  <c:v>1361987851.27</c:v>
                </c:pt>
                <c:pt idx="340">
                  <c:v>1361728542.04</c:v>
                </c:pt>
                <c:pt idx="341">
                  <c:v>1359264092.72</c:v>
                </c:pt>
                <c:pt idx="342">
                  <c:v>1327991270.8699999</c:v>
                </c:pt>
                <c:pt idx="343">
                  <c:v>1324148753.7</c:v>
                </c:pt>
                <c:pt idx="344">
                  <c:v>1301438358.02</c:v>
                </c:pt>
                <c:pt idx="345">
                  <c:v>1317521661.5899999</c:v>
                </c:pt>
                <c:pt idx="346">
                  <c:v>1368576062.47</c:v>
                </c:pt>
                <c:pt idx="347">
                  <c:v>1375938355.1499999</c:v>
                </c:pt>
                <c:pt idx="348">
                  <c:v>1390010386.4200001</c:v>
                </c:pt>
                <c:pt idx="349">
                  <c:v>1389423245.22</c:v>
                </c:pt>
                <c:pt idx="350">
                  <c:v>1386018832.8</c:v>
                </c:pt>
                <c:pt idx="351">
                  <c:v>1382330068.25</c:v>
                </c:pt>
                <c:pt idx="352">
                  <c:v>1386032346.8399999</c:v>
                </c:pt>
                <c:pt idx="353">
                  <c:v>1378882484.47</c:v>
                </c:pt>
                <c:pt idx="354">
                  <c:v>1372598687.9300001</c:v>
                </c:pt>
                <c:pt idx="355">
                  <c:v>1385012035.8499999</c:v>
                </c:pt>
                <c:pt idx="356">
                  <c:v>1418042956.8099999</c:v>
                </c:pt>
                <c:pt idx="357">
                  <c:v>1425416293.1399999</c:v>
                </c:pt>
                <c:pt idx="358">
                  <c:v>1429569230.5599999</c:v>
                </c:pt>
                <c:pt idx="359">
                  <c:v>1429435277.5</c:v>
                </c:pt>
                <c:pt idx="360">
                  <c:v>1433878701.1499999</c:v>
                </c:pt>
                <c:pt idx="361">
                  <c:v>1433082517.72</c:v>
                </c:pt>
                <c:pt idx="362">
                  <c:v>1402326581.9000001</c:v>
                </c:pt>
                <c:pt idx="363">
                  <c:v>1413330623.27</c:v>
                </c:pt>
                <c:pt idx="364">
                  <c:v>1363332598.9100001</c:v>
                </c:pt>
                <c:pt idx="365">
                  <c:v>1342210584.24</c:v>
                </c:pt>
                <c:pt idx="366">
                  <c:v>1361690122.4300001</c:v>
                </c:pt>
                <c:pt idx="367">
                  <c:v>1368089127.3699999</c:v>
                </c:pt>
                <c:pt idx="368">
                  <c:v>1377042740.27</c:v>
                </c:pt>
                <c:pt idx="369">
                  <c:v>1368551857.0799999</c:v>
                </c:pt>
                <c:pt idx="370">
                  <c:v>1428752469.6499999</c:v>
                </c:pt>
                <c:pt idx="371">
                  <c:v>1428925525.51</c:v>
                </c:pt>
                <c:pt idx="372">
                  <c:v>1412911933.9200001</c:v>
                </c:pt>
                <c:pt idx="373">
                  <c:v>1384040634.6899996</c:v>
                </c:pt>
                <c:pt idx="374">
                  <c:v>1394326958.1399999</c:v>
                </c:pt>
                <c:pt idx="375">
                  <c:v>1394356533.3899999</c:v>
                </c:pt>
                <c:pt idx="376">
                  <c:v>1427130245.74</c:v>
                </c:pt>
                <c:pt idx="377">
                  <c:v>1416255887.71</c:v>
                </c:pt>
                <c:pt idx="378">
                  <c:v>1411233381.6299999</c:v>
                </c:pt>
                <c:pt idx="379">
                  <c:v>1397215690.9400001</c:v>
                </c:pt>
              </c:numCache>
            </c:numRef>
          </c:val>
        </c:ser>
        <c:ser>
          <c:idx val="3"/>
          <c:order val="3"/>
          <c:tx>
            <c:strRef>
              <c:f>PIC!$E$1</c:f>
              <c:strCache>
                <c:ptCount val="1"/>
                <c:pt idx="0">
                  <c:v>5倍波动率组合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PIC!$E$2:$E$381</c:f>
              <c:numCache>
                <c:formatCode>General</c:formatCode>
                <c:ptCount val="380"/>
                <c:pt idx="0">
                  <c:v>1040720454.03</c:v>
                </c:pt>
                <c:pt idx="1">
                  <c:v>1044357262.4</c:v>
                </c:pt>
                <c:pt idx="2">
                  <c:v>1032962941.66</c:v>
                </c:pt>
                <c:pt idx="3">
                  <c:v>1030700082.11</c:v>
                </c:pt>
                <c:pt idx="4">
                  <c:v>1034081565.87</c:v>
                </c:pt>
                <c:pt idx="5">
                  <c:v>954716312.26999998</c:v>
                </c:pt>
                <c:pt idx="6">
                  <c:v>927445196.63</c:v>
                </c:pt>
                <c:pt idx="7">
                  <c:v>927445196.63</c:v>
                </c:pt>
                <c:pt idx="8">
                  <c:v>909021920.98000002</c:v>
                </c:pt>
                <c:pt idx="9">
                  <c:v>924443293.75</c:v>
                </c:pt>
                <c:pt idx="10">
                  <c:v>903985043</c:v>
                </c:pt>
                <c:pt idx="11">
                  <c:v>945054033.79999995</c:v>
                </c:pt>
                <c:pt idx="12">
                  <c:v>879483937.63999999</c:v>
                </c:pt>
                <c:pt idx="13">
                  <c:v>911561969.49000001</c:v>
                </c:pt>
                <c:pt idx="14">
                  <c:v>904002688.07000005</c:v>
                </c:pt>
                <c:pt idx="15">
                  <c:v>929466757.75</c:v>
                </c:pt>
                <c:pt idx="16">
                  <c:v>953409264.90999997</c:v>
                </c:pt>
                <c:pt idx="17">
                  <c:v>944162906.50999999</c:v>
                </c:pt>
                <c:pt idx="18">
                  <c:v>929524440.75</c:v>
                </c:pt>
                <c:pt idx="19">
                  <c:v>890737867.51999998</c:v>
                </c:pt>
                <c:pt idx="20">
                  <c:v>879812861.49000001</c:v>
                </c:pt>
                <c:pt idx="21">
                  <c:v>882533627.79000044</c:v>
                </c:pt>
                <c:pt idx="22">
                  <c:v>892933222.48000002</c:v>
                </c:pt>
                <c:pt idx="23">
                  <c:v>895759663.59000003</c:v>
                </c:pt>
                <c:pt idx="24">
                  <c:v>944000144.72000003</c:v>
                </c:pt>
                <c:pt idx="25">
                  <c:v>941115033.80999899</c:v>
                </c:pt>
                <c:pt idx="26">
                  <c:v>976992167.12</c:v>
                </c:pt>
                <c:pt idx="27">
                  <c:v>967063360.5</c:v>
                </c:pt>
                <c:pt idx="28">
                  <c:v>968969598.94999897</c:v>
                </c:pt>
                <c:pt idx="29">
                  <c:v>975519356.91999996</c:v>
                </c:pt>
                <c:pt idx="30">
                  <c:v>928468692.47000003</c:v>
                </c:pt>
                <c:pt idx="31">
                  <c:v>895945322.69000041</c:v>
                </c:pt>
                <c:pt idx="32">
                  <c:v>888382191.51999998</c:v>
                </c:pt>
                <c:pt idx="33">
                  <c:v>917680538.92999899</c:v>
                </c:pt>
                <c:pt idx="34">
                  <c:v>935431502.45999897</c:v>
                </c:pt>
                <c:pt idx="35">
                  <c:v>938407588.13999999</c:v>
                </c:pt>
                <c:pt idx="36">
                  <c:v>935844101.13</c:v>
                </c:pt>
                <c:pt idx="37">
                  <c:v>970336403.13999999</c:v>
                </c:pt>
                <c:pt idx="38">
                  <c:v>957466642.02999997</c:v>
                </c:pt>
                <c:pt idx="39">
                  <c:v>966380211.35999882</c:v>
                </c:pt>
                <c:pt idx="40">
                  <c:v>966405049.71000004</c:v>
                </c:pt>
                <c:pt idx="41">
                  <c:v>964120859.79000044</c:v>
                </c:pt>
                <c:pt idx="42">
                  <c:v>943839039.47000003</c:v>
                </c:pt>
                <c:pt idx="43">
                  <c:v>973641303.49000001</c:v>
                </c:pt>
                <c:pt idx="44">
                  <c:v>955912381.75999999</c:v>
                </c:pt>
                <c:pt idx="45">
                  <c:v>952164993.76999998</c:v>
                </c:pt>
                <c:pt idx="46">
                  <c:v>951836186.41999996</c:v>
                </c:pt>
                <c:pt idx="47">
                  <c:v>956988575.57000005</c:v>
                </c:pt>
                <c:pt idx="48">
                  <c:v>920456072.5</c:v>
                </c:pt>
                <c:pt idx="49">
                  <c:v>888925612.45999897</c:v>
                </c:pt>
                <c:pt idx="50">
                  <c:v>881675523.09000003</c:v>
                </c:pt>
                <c:pt idx="51">
                  <c:v>871073375.03999996</c:v>
                </c:pt>
                <c:pt idx="52">
                  <c:v>861156630.82999897</c:v>
                </c:pt>
                <c:pt idx="53">
                  <c:v>868450723.38</c:v>
                </c:pt>
                <c:pt idx="54">
                  <c:v>812415186.98000002</c:v>
                </c:pt>
                <c:pt idx="55">
                  <c:v>823035306.71000004</c:v>
                </c:pt>
                <c:pt idx="56">
                  <c:v>904446064.91999996</c:v>
                </c:pt>
                <c:pt idx="57">
                  <c:v>853617454.45999897</c:v>
                </c:pt>
                <c:pt idx="58">
                  <c:v>828301184.85999882</c:v>
                </c:pt>
                <c:pt idx="59">
                  <c:v>837494928.12</c:v>
                </c:pt>
                <c:pt idx="60">
                  <c:v>836639071.69000041</c:v>
                </c:pt>
                <c:pt idx="61">
                  <c:v>839477160.90999997</c:v>
                </c:pt>
                <c:pt idx="62">
                  <c:v>840077641.70000005</c:v>
                </c:pt>
                <c:pt idx="63">
                  <c:v>853892032.29999995</c:v>
                </c:pt>
                <c:pt idx="64">
                  <c:v>834145268.63</c:v>
                </c:pt>
                <c:pt idx="65">
                  <c:v>830950718.44000006</c:v>
                </c:pt>
                <c:pt idx="66">
                  <c:v>816399773.40999997</c:v>
                </c:pt>
                <c:pt idx="67">
                  <c:v>812627290.15999997</c:v>
                </c:pt>
                <c:pt idx="68">
                  <c:v>788606343.41999996</c:v>
                </c:pt>
                <c:pt idx="69">
                  <c:v>761258112.04999936</c:v>
                </c:pt>
                <c:pt idx="70">
                  <c:v>758822047.19000041</c:v>
                </c:pt>
                <c:pt idx="71">
                  <c:v>752471886.74000001</c:v>
                </c:pt>
                <c:pt idx="72">
                  <c:v>746102095.67999995</c:v>
                </c:pt>
                <c:pt idx="73">
                  <c:v>748897809.90999997</c:v>
                </c:pt>
                <c:pt idx="74">
                  <c:v>703413576.02999997</c:v>
                </c:pt>
                <c:pt idx="75">
                  <c:v>676472174.41999996</c:v>
                </c:pt>
                <c:pt idx="76">
                  <c:v>671373417.25</c:v>
                </c:pt>
                <c:pt idx="77">
                  <c:v>702793413.08000004</c:v>
                </c:pt>
                <c:pt idx="78">
                  <c:v>737050580.63999999</c:v>
                </c:pt>
                <c:pt idx="79">
                  <c:v>704467059.83999896</c:v>
                </c:pt>
                <c:pt idx="80">
                  <c:v>723630861.61000001</c:v>
                </c:pt>
                <c:pt idx="81">
                  <c:v>737175860.55999899</c:v>
                </c:pt>
                <c:pt idx="82">
                  <c:v>735761315.47000003</c:v>
                </c:pt>
                <c:pt idx="83">
                  <c:v>675242923.39999998</c:v>
                </c:pt>
                <c:pt idx="84">
                  <c:v>690348948.88</c:v>
                </c:pt>
                <c:pt idx="85">
                  <c:v>667955360.85999882</c:v>
                </c:pt>
                <c:pt idx="86">
                  <c:v>668501095.92999899</c:v>
                </c:pt>
                <c:pt idx="87">
                  <c:v>668301454.74000001</c:v>
                </c:pt>
                <c:pt idx="88">
                  <c:v>719690151.98000002</c:v>
                </c:pt>
                <c:pt idx="89">
                  <c:v>704702030.25999999</c:v>
                </c:pt>
                <c:pt idx="90">
                  <c:v>704702030.25999999</c:v>
                </c:pt>
                <c:pt idx="91">
                  <c:v>705940296.40999997</c:v>
                </c:pt>
                <c:pt idx="92">
                  <c:v>709331786.15999997</c:v>
                </c:pt>
                <c:pt idx="93">
                  <c:v>735643372.02999997</c:v>
                </c:pt>
                <c:pt idx="94">
                  <c:v>730263543.23000002</c:v>
                </c:pt>
                <c:pt idx="95">
                  <c:v>720666637.94000006</c:v>
                </c:pt>
                <c:pt idx="96">
                  <c:v>703637804.80999899</c:v>
                </c:pt>
                <c:pt idx="97">
                  <c:v>679252388.91999996</c:v>
                </c:pt>
                <c:pt idx="98">
                  <c:v>679252388.91999996</c:v>
                </c:pt>
                <c:pt idx="99">
                  <c:v>672048859.25999999</c:v>
                </c:pt>
                <c:pt idx="100">
                  <c:v>660828471.94000006</c:v>
                </c:pt>
                <c:pt idx="101">
                  <c:v>682116430.00999999</c:v>
                </c:pt>
                <c:pt idx="102">
                  <c:v>677652984.79999995</c:v>
                </c:pt>
                <c:pt idx="103">
                  <c:v>686879436.04999936</c:v>
                </c:pt>
                <c:pt idx="104">
                  <c:v>685875619.67999995</c:v>
                </c:pt>
                <c:pt idx="105">
                  <c:v>712372769.40999997</c:v>
                </c:pt>
                <c:pt idx="106">
                  <c:v>685294807.94999897</c:v>
                </c:pt>
                <c:pt idx="107">
                  <c:v>706774244.55999899</c:v>
                </c:pt>
                <c:pt idx="108">
                  <c:v>751064527.52999997</c:v>
                </c:pt>
                <c:pt idx="109">
                  <c:v>729204169.66999996</c:v>
                </c:pt>
                <c:pt idx="110">
                  <c:v>740651434.53999996</c:v>
                </c:pt>
                <c:pt idx="111">
                  <c:v>748003334.38</c:v>
                </c:pt>
                <c:pt idx="112">
                  <c:v>758040698.97000003</c:v>
                </c:pt>
                <c:pt idx="113">
                  <c:v>766247534.29000044</c:v>
                </c:pt>
                <c:pt idx="114">
                  <c:v>723291750.07000005</c:v>
                </c:pt>
                <c:pt idx="115">
                  <c:v>753969214.15999997</c:v>
                </c:pt>
                <c:pt idx="116">
                  <c:v>753028565.84999883</c:v>
                </c:pt>
                <c:pt idx="117">
                  <c:v>737979562.94999897</c:v>
                </c:pt>
                <c:pt idx="118">
                  <c:v>722825152.29999995</c:v>
                </c:pt>
                <c:pt idx="119">
                  <c:v>720894783.99000001</c:v>
                </c:pt>
                <c:pt idx="120">
                  <c:v>724124061.25</c:v>
                </c:pt>
                <c:pt idx="121">
                  <c:v>727525511.40999997</c:v>
                </c:pt>
                <c:pt idx="122">
                  <c:v>706355742.17999995</c:v>
                </c:pt>
                <c:pt idx="123">
                  <c:v>717953220.87</c:v>
                </c:pt>
                <c:pt idx="124">
                  <c:v>717149521.23000002</c:v>
                </c:pt>
                <c:pt idx="125">
                  <c:v>730897011.80999899</c:v>
                </c:pt>
                <c:pt idx="126">
                  <c:v>733547356.42999899</c:v>
                </c:pt>
                <c:pt idx="127">
                  <c:v>738883274.62</c:v>
                </c:pt>
                <c:pt idx="128">
                  <c:v>760726620.63</c:v>
                </c:pt>
                <c:pt idx="129">
                  <c:v>750756363.29999995</c:v>
                </c:pt>
                <c:pt idx="130">
                  <c:v>771239649.72000003</c:v>
                </c:pt>
                <c:pt idx="131">
                  <c:v>761540052.23000002</c:v>
                </c:pt>
                <c:pt idx="132">
                  <c:v>742702596.95999897</c:v>
                </c:pt>
                <c:pt idx="133">
                  <c:v>746163544.26999998</c:v>
                </c:pt>
                <c:pt idx="134">
                  <c:v>744802367.40999997</c:v>
                </c:pt>
                <c:pt idx="135">
                  <c:v>743655038.37</c:v>
                </c:pt>
                <c:pt idx="136">
                  <c:v>763771842.41999996</c:v>
                </c:pt>
                <c:pt idx="137">
                  <c:v>763950004.55999899</c:v>
                </c:pt>
                <c:pt idx="138">
                  <c:v>754855421.81999898</c:v>
                </c:pt>
                <c:pt idx="139">
                  <c:v>736061774</c:v>
                </c:pt>
                <c:pt idx="140">
                  <c:v>733116361.76999998</c:v>
                </c:pt>
                <c:pt idx="141">
                  <c:v>732950137.38999999</c:v>
                </c:pt>
                <c:pt idx="142">
                  <c:v>740492491.22000003</c:v>
                </c:pt>
                <c:pt idx="143">
                  <c:v>739491938.22000003</c:v>
                </c:pt>
                <c:pt idx="144">
                  <c:v>730092691.53999996</c:v>
                </c:pt>
                <c:pt idx="145">
                  <c:v>731472353.79000044</c:v>
                </c:pt>
                <c:pt idx="146">
                  <c:v>757917534.66999996</c:v>
                </c:pt>
                <c:pt idx="147">
                  <c:v>768203124.04999936</c:v>
                </c:pt>
                <c:pt idx="148">
                  <c:v>764568819.40999997</c:v>
                </c:pt>
                <c:pt idx="149">
                  <c:v>747493302.00999999</c:v>
                </c:pt>
                <c:pt idx="150">
                  <c:v>756481965.42999899</c:v>
                </c:pt>
                <c:pt idx="151">
                  <c:v>759405398.15999997</c:v>
                </c:pt>
                <c:pt idx="152">
                  <c:v>748908387.29000044</c:v>
                </c:pt>
                <c:pt idx="153">
                  <c:v>781352654.80999899</c:v>
                </c:pt>
                <c:pt idx="154">
                  <c:v>769414798</c:v>
                </c:pt>
                <c:pt idx="155">
                  <c:v>810421281.91999996</c:v>
                </c:pt>
                <c:pt idx="156">
                  <c:v>815122494.23000002</c:v>
                </c:pt>
                <c:pt idx="157">
                  <c:v>812564802.47000003</c:v>
                </c:pt>
                <c:pt idx="158">
                  <c:v>811983525.83999896</c:v>
                </c:pt>
                <c:pt idx="159">
                  <c:v>823175463.62</c:v>
                </c:pt>
                <c:pt idx="160">
                  <c:v>819528394.72000003</c:v>
                </c:pt>
                <c:pt idx="161">
                  <c:v>819016929.35999882</c:v>
                </c:pt>
                <c:pt idx="162">
                  <c:v>841065561.39999998</c:v>
                </c:pt>
                <c:pt idx="163">
                  <c:v>862037553.83999896</c:v>
                </c:pt>
                <c:pt idx="164">
                  <c:v>855790742.48000002</c:v>
                </c:pt>
                <c:pt idx="165">
                  <c:v>876802590.41999996</c:v>
                </c:pt>
                <c:pt idx="166">
                  <c:v>881079706.82999897</c:v>
                </c:pt>
                <c:pt idx="167">
                  <c:v>880415510.31999898</c:v>
                </c:pt>
                <c:pt idx="168">
                  <c:v>891499272.39999998</c:v>
                </c:pt>
                <c:pt idx="169">
                  <c:v>867329023.29999995</c:v>
                </c:pt>
                <c:pt idx="170">
                  <c:v>893127384.26999998</c:v>
                </c:pt>
                <c:pt idx="171">
                  <c:v>944604351.32999897</c:v>
                </c:pt>
                <c:pt idx="172">
                  <c:v>918338204.97000003</c:v>
                </c:pt>
                <c:pt idx="173">
                  <c:v>878662840.45999897</c:v>
                </c:pt>
                <c:pt idx="174">
                  <c:v>872190090.67999995</c:v>
                </c:pt>
                <c:pt idx="175">
                  <c:v>878235733.69000041</c:v>
                </c:pt>
                <c:pt idx="176">
                  <c:v>909922416.94999897</c:v>
                </c:pt>
                <c:pt idx="177">
                  <c:v>909914093.40999997</c:v>
                </c:pt>
                <c:pt idx="178">
                  <c:v>902244586.20000005</c:v>
                </c:pt>
                <c:pt idx="179">
                  <c:v>888357276.69000041</c:v>
                </c:pt>
                <c:pt idx="180">
                  <c:v>916390329.59000003</c:v>
                </c:pt>
                <c:pt idx="181">
                  <c:v>919239050.17999995</c:v>
                </c:pt>
                <c:pt idx="182">
                  <c:v>905203971.33999896</c:v>
                </c:pt>
                <c:pt idx="183">
                  <c:v>958193730.95999897</c:v>
                </c:pt>
                <c:pt idx="184">
                  <c:v>979293206.37</c:v>
                </c:pt>
                <c:pt idx="185">
                  <c:v>970537022.50999999</c:v>
                </c:pt>
                <c:pt idx="186">
                  <c:v>949248565.29000044</c:v>
                </c:pt>
                <c:pt idx="187">
                  <c:v>954793943.38</c:v>
                </c:pt>
                <c:pt idx="188">
                  <c:v>954793943.38</c:v>
                </c:pt>
                <c:pt idx="189">
                  <c:v>936607393.58000004</c:v>
                </c:pt>
                <c:pt idx="190">
                  <c:v>936016118.49000001</c:v>
                </c:pt>
                <c:pt idx="191">
                  <c:v>956530535.55999899</c:v>
                </c:pt>
                <c:pt idx="192">
                  <c:v>979096520.65999997</c:v>
                </c:pt>
                <c:pt idx="193">
                  <c:v>971893398.64999998</c:v>
                </c:pt>
                <c:pt idx="194">
                  <c:v>981424725.94000006</c:v>
                </c:pt>
                <c:pt idx="195">
                  <c:v>974465953.97000003</c:v>
                </c:pt>
                <c:pt idx="196">
                  <c:v>974465953.97000003</c:v>
                </c:pt>
                <c:pt idx="197">
                  <c:v>991820321.34999883</c:v>
                </c:pt>
                <c:pt idx="198">
                  <c:v>983632855.89999998</c:v>
                </c:pt>
                <c:pt idx="199">
                  <c:v>1012998125.24</c:v>
                </c:pt>
                <c:pt idx="200">
                  <c:v>1011174436.8</c:v>
                </c:pt>
                <c:pt idx="201">
                  <c:v>1007291736.24</c:v>
                </c:pt>
                <c:pt idx="202">
                  <c:v>1009282031.1</c:v>
                </c:pt>
                <c:pt idx="203">
                  <c:v>1012832891.6799999</c:v>
                </c:pt>
                <c:pt idx="204">
                  <c:v>1023747471.98</c:v>
                </c:pt>
                <c:pt idx="205">
                  <c:v>1050465462.51</c:v>
                </c:pt>
                <c:pt idx="206">
                  <c:v>1044987181.8299989</c:v>
                </c:pt>
                <c:pt idx="207">
                  <c:v>1006119645.3099989</c:v>
                </c:pt>
                <c:pt idx="208">
                  <c:v>1016369406.1700004</c:v>
                </c:pt>
                <c:pt idx="209">
                  <c:v>1032490051.24</c:v>
                </c:pt>
                <c:pt idx="210">
                  <c:v>1041189783.4400001</c:v>
                </c:pt>
                <c:pt idx="211">
                  <c:v>1046871872.38</c:v>
                </c:pt>
                <c:pt idx="212">
                  <c:v>1040631650.59</c:v>
                </c:pt>
                <c:pt idx="213">
                  <c:v>1046424203.52</c:v>
                </c:pt>
                <c:pt idx="214">
                  <c:v>1029208647.59</c:v>
                </c:pt>
                <c:pt idx="215">
                  <c:v>1048781717.59</c:v>
                </c:pt>
                <c:pt idx="216">
                  <c:v>1029099078.8399988</c:v>
                </c:pt>
                <c:pt idx="217">
                  <c:v>1005074155.8499988</c:v>
                </c:pt>
                <c:pt idx="218">
                  <c:v>1004208258.13</c:v>
                </c:pt>
                <c:pt idx="219">
                  <c:v>991859017.69000041</c:v>
                </c:pt>
                <c:pt idx="220">
                  <c:v>988394660.09000003</c:v>
                </c:pt>
                <c:pt idx="221">
                  <c:v>992336427.16999996</c:v>
                </c:pt>
                <c:pt idx="222">
                  <c:v>1040656234.9</c:v>
                </c:pt>
                <c:pt idx="223">
                  <c:v>1027127477.53</c:v>
                </c:pt>
                <c:pt idx="224">
                  <c:v>1051068135.3599988</c:v>
                </c:pt>
                <c:pt idx="225">
                  <c:v>1051286414.3599988</c:v>
                </c:pt>
                <c:pt idx="226">
                  <c:v>1065215995.38</c:v>
                </c:pt>
                <c:pt idx="227">
                  <c:v>1080966106.3199999</c:v>
                </c:pt>
                <c:pt idx="228">
                  <c:v>1108993725.74</c:v>
                </c:pt>
                <c:pt idx="229">
                  <c:v>1104663298.6499999</c:v>
                </c:pt>
                <c:pt idx="230">
                  <c:v>1117376229.8699999</c:v>
                </c:pt>
                <c:pt idx="231">
                  <c:v>1111644764.99</c:v>
                </c:pt>
                <c:pt idx="232">
                  <c:v>1091623171.8399999</c:v>
                </c:pt>
                <c:pt idx="233">
                  <c:v>1091421097.7</c:v>
                </c:pt>
                <c:pt idx="234">
                  <c:v>1091421097.7</c:v>
                </c:pt>
                <c:pt idx="235">
                  <c:v>1104484426.71</c:v>
                </c:pt>
                <c:pt idx="236">
                  <c:v>1093736037.71</c:v>
                </c:pt>
                <c:pt idx="237">
                  <c:v>1087957624.5899999</c:v>
                </c:pt>
                <c:pt idx="238">
                  <c:v>1080510040.6699996</c:v>
                </c:pt>
                <c:pt idx="239">
                  <c:v>1077925356.8299999</c:v>
                </c:pt>
                <c:pt idx="240">
                  <c:v>1075323191.1899996</c:v>
                </c:pt>
                <c:pt idx="241">
                  <c:v>1076230776.8399999</c:v>
                </c:pt>
                <c:pt idx="242">
                  <c:v>1097990004.6699996</c:v>
                </c:pt>
                <c:pt idx="243">
                  <c:v>1093361591.5</c:v>
                </c:pt>
                <c:pt idx="244">
                  <c:v>1113351712.1199999</c:v>
                </c:pt>
                <c:pt idx="245">
                  <c:v>1117941232.4000001</c:v>
                </c:pt>
                <c:pt idx="246">
                  <c:v>1111614586.71</c:v>
                </c:pt>
                <c:pt idx="247">
                  <c:v>1111614586.71</c:v>
                </c:pt>
                <c:pt idx="248">
                  <c:v>1116155657.3599999</c:v>
                </c:pt>
                <c:pt idx="249">
                  <c:v>1116155657.3599999</c:v>
                </c:pt>
                <c:pt idx="250">
                  <c:v>1116155657.3599999</c:v>
                </c:pt>
                <c:pt idx="251">
                  <c:v>1115705609</c:v>
                </c:pt>
                <c:pt idx="252">
                  <c:v>1163964578.6699996</c:v>
                </c:pt>
                <c:pt idx="253">
                  <c:v>1160989797.1599996</c:v>
                </c:pt>
                <c:pt idx="254">
                  <c:v>1169519840.9000001</c:v>
                </c:pt>
                <c:pt idx="255">
                  <c:v>1169519840.9000001</c:v>
                </c:pt>
                <c:pt idx="256">
                  <c:v>1176856669.3799999</c:v>
                </c:pt>
                <c:pt idx="257">
                  <c:v>1185000073.97</c:v>
                </c:pt>
                <c:pt idx="258">
                  <c:v>1209918000.9200001</c:v>
                </c:pt>
                <c:pt idx="259">
                  <c:v>1202353078.9000001</c:v>
                </c:pt>
                <c:pt idx="260">
                  <c:v>1197679372.4000001</c:v>
                </c:pt>
                <c:pt idx="261">
                  <c:v>1209051689.26</c:v>
                </c:pt>
                <c:pt idx="262">
                  <c:v>1209051689.26</c:v>
                </c:pt>
                <c:pt idx="263">
                  <c:v>1207472292.1499999</c:v>
                </c:pt>
                <c:pt idx="264">
                  <c:v>1234912858.9300001</c:v>
                </c:pt>
                <c:pt idx="265">
                  <c:v>1242635340.1399999</c:v>
                </c:pt>
                <c:pt idx="266">
                  <c:v>1229897669.6599996</c:v>
                </c:pt>
                <c:pt idx="267">
                  <c:v>1231906943.3399999</c:v>
                </c:pt>
                <c:pt idx="268">
                  <c:v>1205387742.97</c:v>
                </c:pt>
                <c:pt idx="269">
                  <c:v>1198441684.9300001</c:v>
                </c:pt>
                <c:pt idx="270">
                  <c:v>1203395023.52</c:v>
                </c:pt>
                <c:pt idx="271">
                  <c:v>1197090268.75</c:v>
                </c:pt>
                <c:pt idx="272">
                  <c:v>1188275188.45</c:v>
                </c:pt>
                <c:pt idx="273">
                  <c:v>1211034393.3799999</c:v>
                </c:pt>
                <c:pt idx="274">
                  <c:v>1213311068.22</c:v>
                </c:pt>
                <c:pt idx="275">
                  <c:v>1229814341.3699999</c:v>
                </c:pt>
                <c:pt idx="276">
                  <c:v>1231050700.4300001</c:v>
                </c:pt>
                <c:pt idx="277">
                  <c:v>1238028649.4300001</c:v>
                </c:pt>
                <c:pt idx="278">
                  <c:v>1214532308.8599999</c:v>
                </c:pt>
                <c:pt idx="279">
                  <c:v>1212333326.6199999</c:v>
                </c:pt>
                <c:pt idx="280">
                  <c:v>1217376079.1599996</c:v>
                </c:pt>
                <c:pt idx="281">
                  <c:v>1218577515.5599999</c:v>
                </c:pt>
                <c:pt idx="282">
                  <c:v>1227604418.0699999</c:v>
                </c:pt>
                <c:pt idx="283">
                  <c:v>1230429161.0599999</c:v>
                </c:pt>
                <c:pt idx="284">
                  <c:v>1226438145.8099999</c:v>
                </c:pt>
                <c:pt idx="285">
                  <c:v>1262300718.97</c:v>
                </c:pt>
                <c:pt idx="286">
                  <c:v>1262300718.97</c:v>
                </c:pt>
                <c:pt idx="287">
                  <c:v>1262533227.1099999</c:v>
                </c:pt>
                <c:pt idx="288">
                  <c:v>1247289810.52</c:v>
                </c:pt>
                <c:pt idx="289">
                  <c:v>1243321724.5899999</c:v>
                </c:pt>
                <c:pt idx="290">
                  <c:v>1231194924.95</c:v>
                </c:pt>
                <c:pt idx="291">
                  <c:v>1216516086.48</c:v>
                </c:pt>
                <c:pt idx="292">
                  <c:v>1205119139.1199999</c:v>
                </c:pt>
                <c:pt idx="293">
                  <c:v>1209589604.3599999</c:v>
                </c:pt>
                <c:pt idx="294">
                  <c:v>1185801848.0899999</c:v>
                </c:pt>
                <c:pt idx="295">
                  <c:v>1201470753.1699996</c:v>
                </c:pt>
                <c:pt idx="296">
                  <c:v>1185129053.1599996</c:v>
                </c:pt>
                <c:pt idx="297">
                  <c:v>1160165030.1699996</c:v>
                </c:pt>
                <c:pt idx="298">
                  <c:v>1163614519.74</c:v>
                </c:pt>
                <c:pt idx="299">
                  <c:v>1140054579.96</c:v>
                </c:pt>
                <c:pt idx="300">
                  <c:v>1158732816.01</c:v>
                </c:pt>
                <c:pt idx="301">
                  <c:v>1176353711.25</c:v>
                </c:pt>
                <c:pt idx="302">
                  <c:v>1162648036.8699999</c:v>
                </c:pt>
                <c:pt idx="303">
                  <c:v>1103914621.5599999</c:v>
                </c:pt>
                <c:pt idx="304">
                  <c:v>1110204176.8</c:v>
                </c:pt>
                <c:pt idx="305">
                  <c:v>1105101388.3699999</c:v>
                </c:pt>
                <c:pt idx="306">
                  <c:v>1075953775.3899999</c:v>
                </c:pt>
                <c:pt idx="307">
                  <c:v>1017144933.62</c:v>
                </c:pt>
                <c:pt idx="308">
                  <c:v>1037764897.8599988</c:v>
                </c:pt>
                <c:pt idx="309">
                  <c:v>1057294544.449999</c:v>
                </c:pt>
                <c:pt idx="310">
                  <c:v>1107538730.01</c:v>
                </c:pt>
                <c:pt idx="311">
                  <c:v>1107923990.6899996</c:v>
                </c:pt>
                <c:pt idx="312">
                  <c:v>1120949333.51</c:v>
                </c:pt>
                <c:pt idx="313">
                  <c:v>1128899463.6299999</c:v>
                </c:pt>
                <c:pt idx="314">
                  <c:v>1128375331.8599999</c:v>
                </c:pt>
                <c:pt idx="315">
                  <c:v>1131045170.23</c:v>
                </c:pt>
                <c:pt idx="316">
                  <c:v>1171559214</c:v>
                </c:pt>
                <c:pt idx="317">
                  <c:v>1175822478.3599999</c:v>
                </c:pt>
                <c:pt idx="318">
                  <c:v>1176517784.03</c:v>
                </c:pt>
                <c:pt idx="319">
                  <c:v>1153655880.8</c:v>
                </c:pt>
                <c:pt idx="320">
                  <c:v>1152959332.3199999</c:v>
                </c:pt>
                <c:pt idx="321">
                  <c:v>1120120025.5699999</c:v>
                </c:pt>
                <c:pt idx="322">
                  <c:v>1115532334.04</c:v>
                </c:pt>
                <c:pt idx="323">
                  <c:v>1092442944.4400001</c:v>
                </c:pt>
                <c:pt idx="324">
                  <c:v>1082376781.25</c:v>
                </c:pt>
                <c:pt idx="325">
                  <c:v>1114727497.6799996</c:v>
                </c:pt>
                <c:pt idx="326">
                  <c:v>1109445628.48</c:v>
                </c:pt>
                <c:pt idx="327">
                  <c:v>1087900703.21</c:v>
                </c:pt>
                <c:pt idx="328">
                  <c:v>1103833247.8199999</c:v>
                </c:pt>
                <c:pt idx="329">
                  <c:v>1108779032.9000001</c:v>
                </c:pt>
                <c:pt idx="330">
                  <c:v>1147531977.3499999</c:v>
                </c:pt>
                <c:pt idx="331">
                  <c:v>1146206661.48</c:v>
                </c:pt>
                <c:pt idx="332">
                  <c:v>1161369091.23</c:v>
                </c:pt>
                <c:pt idx="333">
                  <c:v>1163809161.75</c:v>
                </c:pt>
                <c:pt idx="334">
                  <c:v>1166520129.5899999</c:v>
                </c:pt>
                <c:pt idx="335">
                  <c:v>1166136766.46</c:v>
                </c:pt>
                <c:pt idx="336">
                  <c:v>1173810505.6399999</c:v>
                </c:pt>
                <c:pt idx="337">
                  <c:v>1203763738.51</c:v>
                </c:pt>
                <c:pt idx="338">
                  <c:v>1205297079.73</c:v>
                </c:pt>
                <c:pt idx="339">
                  <c:v>1198194517.5</c:v>
                </c:pt>
                <c:pt idx="340">
                  <c:v>1199166486.54</c:v>
                </c:pt>
                <c:pt idx="341">
                  <c:v>1197414667.9400001</c:v>
                </c:pt>
                <c:pt idx="342">
                  <c:v>1168452625.98</c:v>
                </c:pt>
                <c:pt idx="343">
                  <c:v>1166715784.99</c:v>
                </c:pt>
                <c:pt idx="344">
                  <c:v>1147351283.9300001</c:v>
                </c:pt>
                <c:pt idx="345">
                  <c:v>1159383871.3099999</c:v>
                </c:pt>
                <c:pt idx="346">
                  <c:v>1200759988.55</c:v>
                </c:pt>
                <c:pt idx="347">
                  <c:v>1206149436.24</c:v>
                </c:pt>
                <c:pt idx="348">
                  <c:v>1214587594.5899999</c:v>
                </c:pt>
                <c:pt idx="349">
                  <c:v>1213770690.55</c:v>
                </c:pt>
                <c:pt idx="350">
                  <c:v>1212077180.45</c:v>
                </c:pt>
                <c:pt idx="351">
                  <c:v>1208459756.0699999</c:v>
                </c:pt>
                <c:pt idx="352">
                  <c:v>1211716757.3099999</c:v>
                </c:pt>
                <c:pt idx="353">
                  <c:v>1204459694.0799999</c:v>
                </c:pt>
                <c:pt idx="354">
                  <c:v>1198629908.24</c:v>
                </c:pt>
                <c:pt idx="355">
                  <c:v>1209729870.6099999</c:v>
                </c:pt>
                <c:pt idx="356">
                  <c:v>1238756982.3399999</c:v>
                </c:pt>
                <c:pt idx="357">
                  <c:v>1248221635.1299999</c:v>
                </c:pt>
                <c:pt idx="358">
                  <c:v>1250803866.45</c:v>
                </c:pt>
                <c:pt idx="359">
                  <c:v>1247364497.4200001</c:v>
                </c:pt>
                <c:pt idx="360">
                  <c:v>1250426703.73</c:v>
                </c:pt>
                <c:pt idx="361">
                  <c:v>1250721094.8899999</c:v>
                </c:pt>
                <c:pt idx="362">
                  <c:v>1221616514.4300001</c:v>
                </c:pt>
                <c:pt idx="363">
                  <c:v>1229005150.0899999</c:v>
                </c:pt>
                <c:pt idx="364">
                  <c:v>1184346215.28</c:v>
                </c:pt>
                <c:pt idx="365">
                  <c:v>1165975443.9300001</c:v>
                </c:pt>
                <c:pt idx="366">
                  <c:v>1183317482.9100001</c:v>
                </c:pt>
                <c:pt idx="367">
                  <c:v>1186990822.97</c:v>
                </c:pt>
                <c:pt idx="368">
                  <c:v>1195250685.54</c:v>
                </c:pt>
                <c:pt idx="369">
                  <c:v>1184862343.0799999</c:v>
                </c:pt>
                <c:pt idx="370">
                  <c:v>1236176294.6499999</c:v>
                </c:pt>
                <c:pt idx="371">
                  <c:v>1237715293.98</c:v>
                </c:pt>
                <c:pt idx="372">
                  <c:v>1225120898.76</c:v>
                </c:pt>
                <c:pt idx="373">
                  <c:v>1196869576.22</c:v>
                </c:pt>
                <c:pt idx="374">
                  <c:v>1205324374.28</c:v>
                </c:pt>
                <c:pt idx="375">
                  <c:v>1204309627.1399999</c:v>
                </c:pt>
                <c:pt idx="376">
                  <c:v>1230956348.1399999</c:v>
                </c:pt>
                <c:pt idx="377">
                  <c:v>1222641247.0799999</c:v>
                </c:pt>
                <c:pt idx="378">
                  <c:v>1221225273.8299999</c:v>
                </c:pt>
                <c:pt idx="379">
                  <c:v>1209809545.9300001</c:v>
                </c:pt>
              </c:numCache>
            </c:numRef>
          </c:val>
        </c:ser>
        <c:marker val="1"/>
        <c:axId val="76459008"/>
        <c:axId val="76460800"/>
      </c:lineChart>
      <c:catAx>
        <c:axId val="76459008"/>
        <c:scaling>
          <c:orientation val="minMax"/>
        </c:scaling>
        <c:axPos val="b"/>
        <c:majorTickMark val="in"/>
        <c:tickLblPos val="nextTo"/>
        <c:spPr>
          <a:ln w="12700">
            <a:solidFill>
              <a:schemeClr val="tx1"/>
            </a:solidFill>
          </a:ln>
        </c:spPr>
        <c:txPr>
          <a:bodyPr/>
          <a:lstStyle/>
          <a:p>
            <a:pPr>
              <a:defRPr sz="800"/>
            </a:pPr>
            <a:endParaRPr lang="zh-CN"/>
          </a:p>
        </c:txPr>
        <c:crossAx val="76460800"/>
        <c:crosses val="autoZero"/>
        <c:auto val="1"/>
        <c:lblAlgn val="ctr"/>
        <c:lblOffset val="100"/>
        <c:tickLblSkip val="90"/>
        <c:tickMarkSkip val="90"/>
      </c:catAx>
      <c:valAx>
        <c:axId val="76460800"/>
        <c:scaling>
          <c:orientation val="minMax"/>
          <c:min val="500000000"/>
        </c:scaling>
        <c:axPos val="l"/>
        <c:numFmt formatCode="General" sourceLinked="1"/>
        <c:majorTickMark val="in"/>
        <c:tickLblPos val="nextTo"/>
        <c:spPr>
          <a:ln w="12700">
            <a:solidFill>
              <a:schemeClr val="tx1"/>
            </a:solidFill>
          </a:ln>
        </c:spPr>
        <c:txPr>
          <a:bodyPr/>
          <a:lstStyle/>
          <a:p>
            <a:pPr algn="ctr">
              <a:defRPr lang="zh-CN" altLang="en-US" sz="800" b="0" i="0" u="none" strike="noStrike" kern="1200" baseline="0">
                <a:solidFill>
                  <a:prstClr val="black"/>
                </a:solidFill>
                <a:latin typeface="+mn-lt"/>
                <a:ea typeface="+mn-ea"/>
                <a:cs typeface="+mn-cs"/>
              </a:defRPr>
            </a:pPr>
            <a:endParaRPr lang="zh-CN"/>
          </a:p>
        </c:txPr>
        <c:crossAx val="76459008"/>
        <c:crosses val="autoZero"/>
        <c:crossBetween val="between"/>
        <c:dispUnits>
          <c:builtInUnit val="hundredMillions"/>
        </c:dispUnits>
      </c:valAx>
    </c:plotArea>
    <c:legend>
      <c:legendPos val="r"/>
      <c:layout>
        <c:manualLayout>
          <c:xMode val="edge"/>
          <c:yMode val="edge"/>
          <c:x val="0.13898673849979454"/>
          <c:y val="5.0158209390492856E-2"/>
          <c:w val="0.79112999033015663"/>
          <c:h val="0.13579469233012692"/>
        </c:manualLayout>
      </c:layout>
      <c:txPr>
        <a:bodyPr/>
        <a:lstStyle/>
        <a:p>
          <a:pPr>
            <a:defRPr sz="800">
              <a:latin typeface="楷体_GB2312" pitchFamily="49" charset="-122"/>
              <a:ea typeface="楷体_GB2312" pitchFamily="49" charset="-122"/>
            </a:defRPr>
          </a:pPr>
          <a:endParaRPr lang="zh-CN"/>
        </a:p>
      </c:txPr>
    </c:legend>
    <c:plotVisOnly val="1"/>
    <c:dispBlanksAs val="gap"/>
  </c:chart>
  <c:spPr>
    <a:ln>
      <a:noFill/>
    </a:ln>
  </c:sp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zh-CN"/>
  <c:chart>
    <c:plotArea>
      <c:layout>
        <c:manualLayout>
          <c:layoutTarget val="inner"/>
          <c:xMode val="edge"/>
          <c:yMode val="edge"/>
          <c:x val="7.0599518810149003E-2"/>
          <c:y val="5.1400554097404488E-2"/>
          <c:w val="0.90045603674540686"/>
          <c:h val="0.8213732137649461"/>
        </c:manualLayout>
      </c:layout>
      <c:lineChart>
        <c:grouping val="standard"/>
        <c:ser>
          <c:idx val="0"/>
          <c:order val="0"/>
          <c:tx>
            <c:strRef>
              <c:f>PIC!$B$1</c:f>
              <c:strCache>
                <c:ptCount val="1"/>
                <c:pt idx="0">
                  <c:v>基准组合</c:v>
                </c:pt>
              </c:strCache>
            </c:strRef>
          </c:tx>
          <c:spPr>
            <a:ln w="12700">
              <a:solidFill>
                <a:srgbClr val="C00000"/>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PIC!$B$2:$B$381</c:f>
              <c:numCache>
                <c:formatCode>General</c:formatCode>
                <c:ptCount val="380"/>
                <c:pt idx="0">
                  <c:v>1178479686.1599996</c:v>
                </c:pt>
                <c:pt idx="1">
                  <c:v>1185566732.5</c:v>
                </c:pt>
                <c:pt idx="2">
                  <c:v>1170597495.04</c:v>
                </c:pt>
                <c:pt idx="3">
                  <c:v>1169096481.97</c:v>
                </c:pt>
                <c:pt idx="4">
                  <c:v>1167200552.6399999</c:v>
                </c:pt>
                <c:pt idx="5">
                  <c:v>1081090999.8499999</c:v>
                </c:pt>
                <c:pt idx="6">
                  <c:v>1049791300.5599989</c:v>
                </c:pt>
                <c:pt idx="7">
                  <c:v>1049791300.5599989</c:v>
                </c:pt>
                <c:pt idx="8">
                  <c:v>1028905092.5700004</c:v>
                </c:pt>
                <c:pt idx="9">
                  <c:v>1041976378.37</c:v>
                </c:pt>
                <c:pt idx="10">
                  <c:v>1028527089.26</c:v>
                </c:pt>
                <c:pt idx="11">
                  <c:v>1062860530.99</c:v>
                </c:pt>
                <c:pt idx="12">
                  <c:v>1006785670.8499988</c:v>
                </c:pt>
                <c:pt idx="13">
                  <c:v>1036613095.63</c:v>
                </c:pt>
                <c:pt idx="14">
                  <c:v>1023506106.1799999</c:v>
                </c:pt>
                <c:pt idx="15">
                  <c:v>1041260291.9400001</c:v>
                </c:pt>
                <c:pt idx="16">
                  <c:v>1059117040.3099989</c:v>
                </c:pt>
                <c:pt idx="17">
                  <c:v>1052213311.98</c:v>
                </c:pt>
                <c:pt idx="18">
                  <c:v>1036199986.71</c:v>
                </c:pt>
                <c:pt idx="19">
                  <c:v>1003948175.22</c:v>
                </c:pt>
                <c:pt idx="20">
                  <c:v>963504918.84999883</c:v>
                </c:pt>
                <c:pt idx="21">
                  <c:v>963567737.91999996</c:v>
                </c:pt>
                <c:pt idx="22">
                  <c:v>970126383.78000045</c:v>
                </c:pt>
                <c:pt idx="23">
                  <c:v>974393682.25</c:v>
                </c:pt>
                <c:pt idx="24">
                  <c:v>1015948358.24</c:v>
                </c:pt>
                <c:pt idx="25">
                  <c:v>1015336055.02</c:v>
                </c:pt>
                <c:pt idx="26">
                  <c:v>1050819866.74</c:v>
                </c:pt>
                <c:pt idx="27">
                  <c:v>1047414998.2900004</c:v>
                </c:pt>
                <c:pt idx="28">
                  <c:v>1044723712.41</c:v>
                </c:pt>
                <c:pt idx="29">
                  <c:v>1050296308.9299989</c:v>
                </c:pt>
                <c:pt idx="30">
                  <c:v>1007237744.3</c:v>
                </c:pt>
                <c:pt idx="31">
                  <c:v>980157070.90999997</c:v>
                </c:pt>
                <c:pt idx="32">
                  <c:v>979762004.76999998</c:v>
                </c:pt>
                <c:pt idx="33">
                  <c:v>1009478233.72</c:v>
                </c:pt>
                <c:pt idx="34">
                  <c:v>1030427138.11</c:v>
                </c:pt>
                <c:pt idx="35">
                  <c:v>1026856388.54</c:v>
                </c:pt>
                <c:pt idx="36">
                  <c:v>1028602690.48</c:v>
                </c:pt>
                <c:pt idx="37">
                  <c:v>1061990497.92</c:v>
                </c:pt>
                <c:pt idx="38">
                  <c:v>1055851125.04</c:v>
                </c:pt>
                <c:pt idx="39">
                  <c:v>1064045993.3399988</c:v>
                </c:pt>
                <c:pt idx="40">
                  <c:v>1047368417.6</c:v>
                </c:pt>
                <c:pt idx="41">
                  <c:v>1045322061.7800004</c:v>
                </c:pt>
                <c:pt idx="42">
                  <c:v>1024299868.2900004</c:v>
                </c:pt>
                <c:pt idx="43">
                  <c:v>1048991452.88</c:v>
                </c:pt>
                <c:pt idx="44">
                  <c:v>1034761568.02</c:v>
                </c:pt>
                <c:pt idx="45">
                  <c:v>1026192438.73</c:v>
                </c:pt>
                <c:pt idx="46">
                  <c:v>1025963737.8</c:v>
                </c:pt>
                <c:pt idx="47">
                  <c:v>1035914614.99</c:v>
                </c:pt>
                <c:pt idx="48">
                  <c:v>1005282063.12</c:v>
                </c:pt>
                <c:pt idx="49">
                  <c:v>989271532.32999897</c:v>
                </c:pt>
                <c:pt idx="50">
                  <c:v>982277852.71000004</c:v>
                </c:pt>
                <c:pt idx="51">
                  <c:v>968531848.55999899</c:v>
                </c:pt>
                <c:pt idx="52">
                  <c:v>963276983.10000002</c:v>
                </c:pt>
                <c:pt idx="53">
                  <c:v>970757444.38999999</c:v>
                </c:pt>
                <c:pt idx="54">
                  <c:v>942401022.91999996</c:v>
                </c:pt>
                <c:pt idx="55">
                  <c:v>956653709.84999883</c:v>
                </c:pt>
                <c:pt idx="56">
                  <c:v>1014135446.09</c:v>
                </c:pt>
                <c:pt idx="57">
                  <c:v>985683013.88999999</c:v>
                </c:pt>
                <c:pt idx="58">
                  <c:v>974337875.98000002</c:v>
                </c:pt>
                <c:pt idx="59">
                  <c:v>980402947.45999897</c:v>
                </c:pt>
                <c:pt idx="60">
                  <c:v>973215139.34999883</c:v>
                </c:pt>
                <c:pt idx="61">
                  <c:v>975936564.38999999</c:v>
                </c:pt>
                <c:pt idx="62">
                  <c:v>979678470.78000045</c:v>
                </c:pt>
                <c:pt idx="63">
                  <c:v>991838001.83999896</c:v>
                </c:pt>
                <c:pt idx="64">
                  <c:v>956576052.59000003</c:v>
                </c:pt>
                <c:pt idx="65">
                  <c:v>941597671.03999996</c:v>
                </c:pt>
                <c:pt idx="66">
                  <c:v>924938635.14999998</c:v>
                </c:pt>
                <c:pt idx="67">
                  <c:v>924031983.85999882</c:v>
                </c:pt>
                <c:pt idx="68">
                  <c:v>904527726.49000001</c:v>
                </c:pt>
                <c:pt idx="69">
                  <c:v>900614984.54999936</c:v>
                </c:pt>
                <c:pt idx="70">
                  <c:v>901765543.08000004</c:v>
                </c:pt>
                <c:pt idx="71">
                  <c:v>896097323.29000044</c:v>
                </c:pt>
                <c:pt idx="72">
                  <c:v>860393013.67999995</c:v>
                </c:pt>
                <c:pt idx="73">
                  <c:v>854390572.81999898</c:v>
                </c:pt>
                <c:pt idx="74">
                  <c:v>796536657.05999899</c:v>
                </c:pt>
                <c:pt idx="75">
                  <c:v>749724168.95999897</c:v>
                </c:pt>
                <c:pt idx="76">
                  <c:v>761344958.60000002</c:v>
                </c:pt>
                <c:pt idx="77">
                  <c:v>810598884.65999997</c:v>
                </c:pt>
                <c:pt idx="78">
                  <c:v>864885475.73000002</c:v>
                </c:pt>
                <c:pt idx="79">
                  <c:v>838404639.10000002</c:v>
                </c:pt>
                <c:pt idx="80">
                  <c:v>830133986.00999999</c:v>
                </c:pt>
                <c:pt idx="81">
                  <c:v>846818461.83999896</c:v>
                </c:pt>
                <c:pt idx="82">
                  <c:v>845894672.76999998</c:v>
                </c:pt>
                <c:pt idx="83">
                  <c:v>796446178.90999997</c:v>
                </c:pt>
                <c:pt idx="84">
                  <c:v>798178364.29999995</c:v>
                </c:pt>
                <c:pt idx="85">
                  <c:v>767704947.45999897</c:v>
                </c:pt>
                <c:pt idx="86">
                  <c:v>765888749.70000005</c:v>
                </c:pt>
                <c:pt idx="87">
                  <c:v>747056506.85999882</c:v>
                </c:pt>
                <c:pt idx="88">
                  <c:v>790722259.39999998</c:v>
                </c:pt>
                <c:pt idx="89">
                  <c:v>777532345.23000002</c:v>
                </c:pt>
                <c:pt idx="90">
                  <c:v>777532345.23000002</c:v>
                </c:pt>
                <c:pt idx="91">
                  <c:v>762528430.89999998</c:v>
                </c:pt>
                <c:pt idx="92">
                  <c:v>763591760.62</c:v>
                </c:pt>
                <c:pt idx="93">
                  <c:v>782174095.17999995</c:v>
                </c:pt>
                <c:pt idx="94">
                  <c:v>774108767.89999998</c:v>
                </c:pt>
                <c:pt idx="95">
                  <c:v>763171265.23000002</c:v>
                </c:pt>
                <c:pt idx="96">
                  <c:v>746451847.38</c:v>
                </c:pt>
                <c:pt idx="97">
                  <c:v>721342627.07000005</c:v>
                </c:pt>
                <c:pt idx="98">
                  <c:v>692465128.65999997</c:v>
                </c:pt>
                <c:pt idx="99">
                  <c:v>715301666.21000004</c:v>
                </c:pt>
                <c:pt idx="100">
                  <c:v>702929355.11000001</c:v>
                </c:pt>
                <c:pt idx="101">
                  <c:v>716346742.97000003</c:v>
                </c:pt>
                <c:pt idx="102">
                  <c:v>705690569.95999897</c:v>
                </c:pt>
                <c:pt idx="103">
                  <c:v>711100529.87</c:v>
                </c:pt>
                <c:pt idx="104">
                  <c:v>712095151.55999899</c:v>
                </c:pt>
                <c:pt idx="105">
                  <c:v>735222377.66999996</c:v>
                </c:pt>
                <c:pt idx="106">
                  <c:v>718761714.57000005</c:v>
                </c:pt>
                <c:pt idx="107">
                  <c:v>734541252.5</c:v>
                </c:pt>
                <c:pt idx="108">
                  <c:v>773285916.83999896</c:v>
                </c:pt>
                <c:pt idx="109">
                  <c:v>761205061.89999998</c:v>
                </c:pt>
                <c:pt idx="110">
                  <c:v>768620736.87</c:v>
                </c:pt>
                <c:pt idx="111">
                  <c:v>785626689.66999996</c:v>
                </c:pt>
                <c:pt idx="112">
                  <c:v>793952333.65999997</c:v>
                </c:pt>
                <c:pt idx="113">
                  <c:v>802097878.5</c:v>
                </c:pt>
                <c:pt idx="114">
                  <c:v>760850897.79999995</c:v>
                </c:pt>
                <c:pt idx="115">
                  <c:v>791690837.58000004</c:v>
                </c:pt>
                <c:pt idx="116">
                  <c:v>790763260.26999998</c:v>
                </c:pt>
                <c:pt idx="117">
                  <c:v>772206019.55999899</c:v>
                </c:pt>
                <c:pt idx="118">
                  <c:v>749301097.66999996</c:v>
                </c:pt>
                <c:pt idx="119">
                  <c:v>746531178.91999996</c:v>
                </c:pt>
                <c:pt idx="120">
                  <c:v>745322864.07000005</c:v>
                </c:pt>
                <c:pt idx="121">
                  <c:v>746392616.63999999</c:v>
                </c:pt>
                <c:pt idx="122">
                  <c:v>722611647.5</c:v>
                </c:pt>
                <c:pt idx="123">
                  <c:v>727478273.84999883</c:v>
                </c:pt>
                <c:pt idx="124">
                  <c:v>724026018.80999899</c:v>
                </c:pt>
                <c:pt idx="125">
                  <c:v>747508782.11000001</c:v>
                </c:pt>
                <c:pt idx="126">
                  <c:v>759134433.28000045</c:v>
                </c:pt>
                <c:pt idx="127">
                  <c:v>765501090.99000001</c:v>
                </c:pt>
                <c:pt idx="128">
                  <c:v>792249133.29000044</c:v>
                </c:pt>
                <c:pt idx="129">
                  <c:v>774416237.45999897</c:v>
                </c:pt>
                <c:pt idx="130">
                  <c:v>804190674.55999899</c:v>
                </c:pt>
                <c:pt idx="131">
                  <c:v>788274594.89999998</c:v>
                </c:pt>
                <c:pt idx="132">
                  <c:v>761910471.62</c:v>
                </c:pt>
                <c:pt idx="133">
                  <c:v>763875801.31999898</c:v>
                </c:pt>
                <c:pt idx="134">
                  <c:v>760803651.85999882</c:v>
                </c:pt>
                <c:pt idx="135">
                  <c:v>757767683.88</c:v>
                </c:pt>
                <c:pt idx="136">
                  <c:v>779889398.52999997</c:v>
                </c:pt>
                <c:pt idx="137">
                  <c:v>776416397.34999883</c:v>
                </c:pt>
                <c:pt idx="138">
                  <c:v>766016176.71000004</c:v>
                </c:pt>
                <c:pt idx="139">
                  <c:v>748181339.76999998</c:v>
                </c:pt>
                <c:pt idx="140">
                  <c:v>744561236.55999899</c:v>
                </c:pt>
                <c:pt idx="141">
                  <c:v>739672356.78000045</c:v>
                </c:pt>
                <c:pt idx="142">
                  <c:v>741396953.91999996</c:v>
                </c:pt>
                <c:pt idx="143">
                  <c:v>737042353.85999882</c:v>
                </c:pt>
                <c:pt idx="144">
                  <c:v>732387971.07000005</c:v>
                </c:pt>
                <c:pt idx="145">
                  <c:v>731969312.67999995</c:v>
                </c:pt>
                <c:pt idx="146">
                  <c:v>747207997.25</c:v>
                </c:pt>
                <c:pt idx="147">
                  <c:v>763257935.47000003</c:v>
                </c:pt>
                <c:pt idx="148">
                  <c:v>756080506.11000001</c:v>
                </c:pt>
                <c:pt idx="149">
                  <c:v>738680603.42999899</c:v>
                </c:pt>
                <c:pt idx="150">
                  <c:v>747329468.53999996</c:v>
                </c:pt>
                <c:pt idx="151">
                  <c:v>748623835.24000001</c:v>
                </c:pt>
                <c:pt idx="152">
                  <c:v>739527710.35999882</c:v>
                </c:pt>
                <c:pt idx="153">
                  <c:v>763857129.20000005</c:v>
                </c:pt>
                <c:pt idx="154">
                  <c:v>762424707.11000001</c:v>
                </c:pt>
                <c:pt idx="155">
                  <c:v>776114624.69000041</c:v>
                </c:pt>
                <c:pt idx="156">
                  <c:v>790120763.97000003</c:v>
                </c:pt>
                <c:pt idx="157">
                  <c:v>796825840.16999996</c:v>
                </c:pt>
                <c:pt idx="158">
                  <c:v>802014717.15999997</c:v>
                </c:pt>
                <c:pt idx="159">
                  <c:v>802766681.13</c:v>
                </c:pt>
                <c:pt idx="160">
                  <c:v>798962370.44000006</c:v>
                </c:pt>
                <c:pt idx="161">
                  <c:v>795947310.65999997</c:v>
                </c:pt>
                <c:pt idx="162">
                  <c:v>809230780.11000001</c:v>
                </c:pt>
                <c:pt idx="163">
                  <c:v>834520884.42999899</c:v>
                </c:pt>
                <c:pt idx="164">
                  <c:v>827034529.69000041</c:v>
                </c:pt>
                <c:pt idx="165">
                  <c:v>845386697.42999899</c:v>
                </c:pt>
                <c:pt idx="166">
                  <c:v>850090384.21000004</c:v>
                </c:pt>
                <c:pt idx="167">
                  <c:v>845822339.84999883</c:v>
                </c:pt>
                <c:pt idx="168">
                  <c:v>848667199.20000005</c:v>
                </c:pt>
                <c:pt idx="169">
                  <c:v>831652675.74000001</c:v>
                </c:pt>
                <c:pt idx="170">
                  <c:v>845893156.17999995</c:v>
                </c:pt>
                <c:pt idx="171">
                  <c:v>872649860</c:v>
                </c:pt>
                <c:pt idx="172">
                  <c:v>857097035.29999995</c:v>
                </c:pt>
                <c:pt idx="173">
                  <c:v>829153843.54999936</c:v>
                </c:pt>
                <c:pt idx="174">
                  <c:v>821798069.22000003</c:v>
                </c:pt>
                <c:pt idx="175">
                  <c:v>826679672.26999998</c:v>
                </c:pt>
                <c:pt idx="176">
                  <c:v>843136562.21000004</c:v>
                </c:pt>
                <c:pt idx="177">
                  <c:v>843136562.21000004</c:v>
                </c:pt>
                <c:pt idx="178">
                  <c:v>829780564.47000003</c:v>
                </c:pt>
                <c:pt idx="179">
                  <c:v>813157110.91999996</c:v>
                </c:pt>
                <c:pt idx="180">
                  <c:v>813157110.91999996</c:v>
                </c:pt>
                <c:pt idx="181">
                  <c:v>817979882.21000004</c:v>
                </c:pt>
                <c:pt idx="182">
                  <c:v>804434312.99000001</c:v>
                </c:pt>
                <c:pt idx="183">
                  <c:v>844876873.45999897</c:v>
                </c:pt>
                <c:pt idx="184">
                  <c:v>858760331.08000004</c:v>
                </c:pt>
                <c:pt idx="185">
                  <c:v>854382062.38999999</c:v>
                </c:pt>
                <c:pt idx="186">
                  <c:v>836448388.26999998</c:v>
                </c:pt>
                <c:pt idx="187">
                  <c:v>840976007.10000002</c:v>
                </c:pt>
                <c:pt idx="188">
                  <c:v>838694956.75</c:v>
                </c:pt>
                <c:pt idx="189">
                  <c:v>829829067.15999997</c:v>
                </c:pt>
                <c:pt idx="190">
                  <c:v>829787608.99000001</c:v>
                </c:pt>
                <c:pt idx="191">
                  <c:v>846288666.37</c:v>
                </c:pt>
                <c:pt idx="192">
                  <c:v>863832295.00999999</c:v>
                </c:pt>
                <c:pt idx="193">
                  <c:v>858065707.81999898</c:v>
                </c:pt>
                <c:pt idx="194">
                  <c:v>864471038.70000005</c:v>
                </c:pt>
                <c:pt idx="195">
                  <c:v>856475670.76999998</c:v>
                </c:pt>
                <c:pt idx="196">
                  <c:v>856475670.76999998</c:v>
                </c:pt>
                <c:pt idx="197">
                  <c:v>872327619.12</c:v>
                </c:pt>
                <c:pt idx="198">
                  <c:v>869044580.03999996</c:v>
                </c:pt>
                <c:pt idx="199">
                  <c:v>896251548.64999998</c:v>
                </c:pt>
                <c:pt idx="200">
                  <c:v>901431789.12</c:v>
                </c:pt>
                <c:pt idx="201">
                  <c:v>898348182.84999883</c:v>
                </c:pt>
                <c:pt idx="202">
                  <c:v>900012067.12</c:v>
                </c:pt>
                <c:pt idx="203">
                  <c:v>903605277.63</c:v>
                </c:pt>
                <c:pt idx="204">
                  <c:v>914611572.25999999</c:v>
                </c:pt>
                <c:pt idx="205">
                  <c:v>933581439.30999899</c:v>
                </c:pt>
                <c:pt idx="206">
                  <c:v>929009141.72000003</c:v>
                </c:pt>
                <c:pt idx="207">
                  <c:v>899798779.81999898</c:v>
                </c:pt>
                <c:pt idx="208">
                  <c:v>910262994.61000001</c:v>
                </c:pt>
                <c:pt idx="209">
                  <c:v>922549475.15999997</c:v>
                </c:pt>
                <c:pt idx="210">
                  <c:v>927896370.40999997</c:v>
                </c:pt>
                <c:pt idx="211">
                  <c:v>930461708</c:v>
                </c:pt>
                <c:pt idx="212">
                  <c:v>925457884.31999898</c:v>
                </c:pt>
                <c:pt idx="213">
                  <c:v>929576747.71000004</c:v>
                </c:pt>
                <c:pt idx="214">
                  <c:v>919600285.26999998</c:v>
                </c:pt>
                <c:pt idx="215">
                  <c:v>933289555.92999899</c:v>
                </c:pt>
                <c:pt idx="216">
                  <c:v>921387958.81999898</c:v>
                </c:pt>
                <c:pt idx="217">
                  <c:v>904725421.17999995</c:v>
                </c:pt>
                <c:pt idx="218">
                  <c:v>901764856.63999999</c:v>
                </c:pt>
                <c:pt idx="219">
                  <c:v>894839175.92999899</c:v>
                </c:pt>
                <c:pt idx="220">
                  <c:v>883987507.66999996</c:v>
                </c:pt>
                <c:pt idx="221">
                  <c:v>888014941.75999999</c:v>
                </c:pt>
                <c:pt idx="222">
                  <c:v>926497539.44000006</c:v>
                </c:pt>
                <c:pt idx="223">
                  <c:v>922476793.16999996</c:v>
                </c:pt>
                <c:pt idx="224">
                  <c:v>939398868.31999898</c:v>
                </c:pt>
                <c:pt idx="225">
                  <c:v>939446433.39999998</c:v>
                </c:pt>
                <c:pt idx="226">
                  <c:v>954543923.61000001</c:v>
                </c:pt>
                <c:pt idx="227">
                  <c:v>967555699.48000002</c:v>
                </c:pt>
                <c:pt idx="228">
                  <c:v>982390253.80999899</c:v>
                </c:pt>
                <c:pt idx="229">
                  <c:v>981555467.80999899</c:v>
                </c:pt>
                <c:pt idx="230">
                  <c:v>995439978.95999897</c:v>
                </c:pt>
                <c:pt idx="231">
                  <c:v>994836058.58000004</c:v>
                </c:pt>
                <c:pt idx="232">
                  <c:v>977617159.25</c:v>
                </c:pt>
                <c:pt idx="233">
                  <c:v>979099480.58000004</c:v>
                </c:pt>
                <c:pt idx="234">
                  <c:v>979099480.58000004</c:v>
                </c:pt>
                <c:pt idx="235">
                  <c:v>994652985.05999899</c:v>
                </c:pt>
                <c:pt idx="236">
                  <c:v>983286927.34999883</c:v>
                </c:pt>
                <c:pt idx="237">
                  <c:v>972703762.44999897</c:v>
                </c:pt>
                <c:pt idx="238">
                  <c:v>966107744.35999882</c:v>
                </c:pt>
                <c:pt idx="239">
                  <c:v>968536093.53999996</c:v>
                </c:pt>
                <c:pt idx="240">
                  <c:v>959032618.22000003</c:v>
                </c:pt>
                <c:pt idx="241">
                  <c:v>980283158.67999995</c:v>
                </c:pt>
                <c:pt idx="242">
                  <c:v>1014566450.11</c:v>
                </c:pt>
                <c:pt idx="243">
                  <c:v>1009725577.71</c:v>
                </c:pt>
                <c:pt idx="244">
                  <c:v>1057493688.47</c:v>
                </c:pt>
                <c:pt idx="245">
                  <c:v>1071967461.5700004</c:v>
                </c:pt>
                <c:pt idx="246">
                  <c:v>1065908430.05</c:v>
                </c:pt>
                <c:pt idx="247">
                  <c:v>1065908430.05</c:v>
                </c:pt>
                <c:pt idx="248">
                  <c:v>1065908430.05</c:v>
                </c:pt>
                <c:pt idx="249">
                  <c:v>1065908430.05</c:v>
                </c:pt>
                <c:pt idx="250">
                  <c:v>1065908430.05</c:v>
                </c:pt>
                <c:pt idx="251">
                  <c:v>1065908430.05</c:v>
                </c:pt>
                <c:pt idx="252">
                  <c:v>1118191975.3299999</c:v>
                </c:pt>
                <c:pt idx="253">
                  <c:v>1115014569.4200001</c:v>
                </c:pt>
                <c:pt idx="254">
                  <c:v>1125205070.1199999</c:v>
                </c:pt>
                <c:pt idx="255">
                  <c:v>1146841787.99</c:v>
                </c:pt>
                <c:pt idx="256">
                  <c:v>1149085201.6899996</c:v>
                </c:pt>
                <c:pt idx="257">
                  <c:v>1151607404.05</c:v>
                </c:pt>
                <c:pt idx="258">
                  <c:v>1181317958.51</c:v>
                </c:pt>
                <c:pt idx="259">
                  <c:v>1168364819.7</c:v>
                </c:pt>
                <c:pt idx="260">
                  <c:v>1168681588.1699996</c:v>
                </c:pt>
                <c:pt idx="261">
                  <c:v>1182931826.78</c:v>
                </c:pt>
                <c:pt idx="262">
                  <c:v>1182931826.78</c:v>
                </c:pt>
                <c:pt idx="263">
                  <c:v>1186358279.73</c:v>
                </c:pt>
                <c:pt idx="264">
                  <c:v>1220305640.4200001</c:v>
                </c:pt>
                <c:pt idx="265">
                  <c:v>1230068253.9400001</c:v>
                </c:pt>
                <c:pt idx="266">
                  <c:v>1241036949.49</c:v>
                </c:pt>
                <c:pt idx="267">
                  <c:v>1252808387.4300001</c:v>
                </c:pt>
                <c:pt idx="268">
                  <c:v>1229108733.99</c:v>
                </c:pt>
                <c:pt idx="269">
                  <c:v>1211311130.51</c:v>
                </c:pt>
                <c:pt idx="270">
                  <c:v>1213266332.8899999</c:v>
                </c:pt>
                <c:pt idx="271">
                  <c:v>1208362038.8199999</c:v>
                </c:pt>
                <c:pt idx="272">
                  <c:v>1185267336.8099999</c:v>
                </c:pt>
                <c:pt idx="273">
                  <c:v>1213245346.52</c:v>
                </c:pt>
                <c:pt idx="274">
                  <c:v>1216794056.98</c:v>
                </c:pt>
                <c:pt idx="275">
                  <c:v>1243216776.5599999</c:v>
                </c:pt>
                <c:pt idx="276">
                  <c:v>1235943600.8199999</c:v>
                </c:pt>
                <c:pt idx="277">
                  <c:v>1241539594.25</c:v>
                </c:pt>
                <c:pt idx="278">
                  <c:v>1230917907.6699996</c:v>
                </c:pt>
                <c:pt idx="279">
                  <c:v>1245982741.4400001</c:v>
                </c:pt>
                <c:pt idx="280">
                  <c:v>1268334768.05</c:v>
                </c:pt>
                <c:pt idx="281">
                  <c:v>1268929777.8799999</c:v>
                </c:pt>
                <c:pt idx="282">
                  <c:v>1286575550.1899996</c:v>
                </c:pt>
                <c:pt idx="283">
                  <c:v>1279161487.8899999</c:v>
                </c:pt>
                <c:pt idx="284">
                  <c:v>1251974315.78</c:v>
                </c:pt>
                <c:pt idx="285">
                  <c:v>1303154042.27</c:v>
                </c:pt>
                <c:pt idx="286">
                  <c:v>1303154042.27</c:v>
                </c:pt>
                <c:pt idx="287">
                  <c:v>1308122771.03</c:v>
                </c:pt>
                <c:pt idx="288">
                  <c:v>1283398672.46</c:v>
                </c:pt>
                <c:pt idx="289">
                  <c:v>1262391102.77</c:v>
                </c:pt>
                <c:pt idx="290">
                  <c:v>1243593461.01</c:v>
                </c:pt>
                <c:pt idx="291">
                  <c:v>1229733418.5999999</c:v>
                </c:pt>
                <c:pt idx="292">
                  <c:v>1214690139.1199999</c:v>
                </c:pt>
                <c:pt idx="293">
                  <c:v>1214417208.6399999</c:v>
                </c:pt>
                <c:pt idx="294">
                  <c:v>1178015846.46</c:v>
                </c:pt>
                <c:pt idx="295">
                  <c:v>1199531686.72</c:v>
                </c:pt>
                <c:pt idx="296">
                  <c:v>1176257031.1599996</c:v>
                </c:pt>
                <c:pt idx="297">
                  <c:v>1134165785.5899999</c:v>
                </c:pt>
                <c:pt idx="298">
                  <c:v>1139698176.23</c:v>
                </c:pt>
                <c:pt idx="299">
                  <c:v>1108002205.4200001</c:v>
                </c:pt>
                <c:pt idx="300">
                  <c:v>1142884940.9400001</c:v>
                </c:pt>
                <c:pt idx="301">
                  <c:v>1157678073.8099999</c:v>
                </c:pt>
                <c:pt idx="302">
                  <c:v>1145685169.9400001</c:v>
                </c:pt>
                <c:pt idx="303">
                  <c:v>1094508150.02</c:v>
                </c:pt>
                <c:pt idx="304">
                  <c:v>1097005313.6799996</c:v>
                </c:pt>
                <c:pt idx="305">
                  <c:v>1087795629.8099999</c:v>
                </c:pt>
                <c:pt idx="306">
                  <c:v>1054659343.53</c:v>
                </c:pt>
                <c:pt idx="307">
                  <c:v>1007326540.26</c:v>
                </c:pt>
                <c:pt idx="308">
                  <c:v>1028653024.949999</c:v>
                </c:pt>
                <c:pt idx="309">
                  <c:v>1055558634.15</c:v>
                </c:pt>
                <c:pt idx="310">
                  <c:v>1091889856.8099999</c:v>
                </c:pt>
                <c:pt idx="311">
                  <c:v>1094623163.78</c:v>
                </c:pt>
                <c:pt idx="312">
                  <c:v>1096579787.53</c:v>
                </c:pt>
                <c:pt idx="313">
                  <c:v>1110491980.8199999</c:v>
                </c:pt>
                <c:pt idx="314">
                  <c:v>1109782583.3</c:v>
                </c:pt>
                <c:pt idx="315">
                  <c:v>1101718316.5999999</c:v>
                </c:pt>
                <c:pt idx="316">
                  <c:v>1144802666.4000001</c:v>
                </c:pt>
                <c:pt idx="317">
                  <c:v>1150972358.6499999</c:v>
                </c:pt>
                <c:pt idx="318">
                  <c:v>1150220432.27</c:v>
                </c:pt>
                <c:pt idx="319">
                  <c:v>1128516199.3</c:v>
                </c:pt>
                <c:pt idx="320">
                  <c:v>1140410366.22</c:v>
                </c:pt>
                <c:pt idx="321">
                  <c:v>1107345455.74</c:v>
                </c:pt>
                <c:pt idx="322">
                  <c:v>1098744703.4200001</c:v>
                </c:pt>
                <c:pt idx="323">
                  <c:v>1077064374.26</c:v>
                </c:pt>
                <c:pt idx="324">
                  <c:v>1070994558.21</c:v>
                </c:pt>
                <c:pt idx="325">
                  <c:v>1098835234.1299999</c:v>
                </c:pt>
                <c:pt idx="326">
                  <c:v>1089962899.8799999</c:v>
                </c:pt>
                <c:pt idx="327">
                  <c:v>1065874359.42</c:v>
                </c:pt>
                <c:pt idx="328">
                  <c:v>1081027446.71</c:v>
                </c:pt>
                <c:pt idx="329">
                  <c:v>1087576851.4100001</c:v>
                </c:pt>
                <c:pt idx="330">
                  <c:v>1127077037.6899996</c:v>
                </c:pt>
                <c:pt idx="331">
                  <c:v>1126508760.5599999</c:v>
                </c:pt>
                <c:pt idx="332">
                  <c:v>1141405441.02</c:v>
                </c:pt>
                <c:pt idx="333">
                  <c:v>1143768401.53</c:v>
                </c:pt>
                <c:pt idx="334">
                  <c:v>1148404281.6699996</c:v>
                </c:pt>
                <c:pt idx="335">
                  <c:v>1148404281.6699996</c:v>
                </c:pt>
                <c:pt idx="336">
                  <c:v>1155180791.8899999</c:v>
                </c:pt>
                <c:pt idx="337">
                  <c:v>1183025681.0699999</c:v>
                </c:pt>
                <c:pt idx="338">
                  <c:v>1185709363.0699999</c:v>
                </c:pt>
                <c:pt idx="339">
                  <c:v>1176339174.72</c:v>
                </c:pt>
                <c:pt idx="340">
                  <c:v>1201575368.5699999</c:v>
                </c:pt>
                <c:pt idx="341">
                  <c:v>1204596914.1499999</c:v>
                </c:pt>
                <c:pt idx="342">
                  <c:v>1177974474.22</c:v>
                </c:pt>
                <c:pt idx="343">
                  <c:v>1172523861.55</c:v>
                </c:pt>
                <c:pt idx="344">
                  <c:v>1153595054.6499999</c:v>
                </c:pt>
                <c:pt idx="345">
                  <c:v>1167886221.5799999</c:v>
                </c:pt>
                <c:pt idx="346">
                  <c:v>1212097522.6799996</c:v>
                </c:pt>
                <c:pt idx="347">
                  <c:v>1218961672.4300001</c:v>
                </c:pt>
                <c:pt idx="348">
                  <c:v>1226378534.49</c:v>
                </c:pt>
                <c:pt idx="349">
                  <c:v>1223465538.1699996</c:v>
                </c:pt>
                <c:pt idx="350">
                  <c:v>1223924681.49</c:v>
                </c:pt>
                <c:pt idx="351">
                  <c:v>1219615920.3299999</c:v>
                </c:pt>
                <c:pt idx="352">
                  <c:v>1221479091.6099999</c:v>
                </c:pt>
                <c:pt idx="353">
                  <c:v>1211443856.0799999</c:v>
                </c:pt>
                <c:pt idx="354">
                  <c:v>1209222313.01</c:v>
                </c:pt>
                <c:pt idx="355">
                  <c:v>1221786830.49</c:v>
                </c:pt>
                <c:pt idx="356">
                  <c:v>1247327223.1799996</c:v>
                </c:pt>
                <c:pt idx="357">
                  <c:v>1251899737.75</c:v>
                </c:pt>
                <c:pt idx="358">
                  <c:v>1250776234.9300001</c:v>
                </c:pt>
                <c:pt idx="359">
                  <c:v>1244633779.6599996</c:v>
                </c:pt>
                <c:pt idx="360">
                  <c:v>1236082472.45</c:v>
                </c:pt>
                <c:pt idx="361">
                  <c:v>1238492446.97</c:v>
                </c:pt>
                <c:pt idx="362">
                  <c:v>1212851090.4000001</c:v>
                </c:pt>
                <c:pt idx="363">
                  <c:v>1220525982.6699996</c:v>
                </c:pt>
                <c:pt idx="364">
                  <c:v>1176028822.23</c:v>
                </c:pt>
                <c:pt idx="365">
                  <c:v>1157770681.52</c:v>
                </c:pt>
                <c:pt idx="366">
                  <c:v>1177126615.3299999</c:v>
                </c:pt>
                <c:pt idx="367">
                  <c:v>1178876427.9200001</c:v>
                </c:pt>
                <c:pt idx="368">
                  <c:v>1185660952.5899999</c:v>
                </c:pt>
                <c:pt idx="369">
                  <c:v>1174885559.0899999</c:v>
                </c:pt>
                <c:pt idx="370">
                  <c:v>1217867755.75</c:v>
                </c:pt>
                <c:pt idx="371">
                  <c:v>1219117525.3499999</c:v>
                </c:pt>
                <c:pt idx="372">
                  <c:v>1209319951.22</c:v>
                </c:pt>
                <c:pt idx="373">
                  <c:v>1183456415.9200001</c:v>
                </c:pt>
                <c:pt idx="374">
                  <c:v>1190564085.49</c:v>
                </c:pt>
                <c:pt idx="375">
                  <c:v>1191746222.99</c:v>
                </c:pt>
                <c:pt idx="376">
                  <c:v>1215089083.3099999</c:v>
                </c:pt>
                <c:pt idx="377">
                  <c:v>1205962426.8699999</c:v>
                </c:pt>
                <c:pt idx="378">
                  <c:v>1202704238.71</c:v>
                </c:pt>
                <c:pt idx="379">
                  <c:v>1189783683.04</c:v>
                </c:pt>
              </c:numCache>
            </c:numRef>
          </c:val>
        </c:ser>
        <c:ser>
          <c:idx val="1"/>
          <c:order val="1"/>
          <c:tx>
            <c:strRef>
              <c:f>PIC!$C$1</c:f>
              <c:strCache>
                <c:ptCount val="1"/>
                <c:pt idx="0">
                  <c:v>1.2倍价格组合</c:v>
                </c:pt>
              </c:strCache>
            </c:strRef>
          </c:tx>
          <c:spPr>
            <a:ln w="12700">
              <a:solidFill>
                <a:schemeClr val="tx2"/>
              </a:solidFill>
            </a:ln>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PIC!$C$2:$C$381</c:f>
              <c:numCache>
                <c:formatCode>General</c:formatCode>
                <c:ptCount val="380"/>
                <c:pt idx="0">
                  <c:v>1178157980.6599996</c:v>
                </c:pt>
                <c:pt idx="1">
                  <c:v>1181929273.8599999</c:v>
                </c:pt>
                <c:pt idx="2">
                  <c:v>1169178879.5799999</c:v>
                </c:pt>
                <c:pt idx="3">
                  <c:v>1166322941.3499999</c:v>
                </c:pt>
                <c:pt idx="4">
                  <c:v>1166685212.02</c:v>
                </c:pt>
                <c:pt idx="5">
                  <c:v>1078799202.0699999</c:v>
                </c:pt>
                <c:pt idx="6">
                  <c:v>1043159617.02</c:v>
                </c:pt>
                <c:pt idx="7">
                  <c:v>1043159617.02</c:v>
                </c:pt>
                <c:pt idx="8">
                  <c:v>1023767961.71</c:v>
                </c:pt>
                <c:pt idx="9">
                  <c:v>1037009855.5</c:v>
                </c:pt>
                <c:pt idx="10">
                  <c:v>1021920524.6</c:v>
                </c:pt>
                <c:pt idx="11">
                  <c:v>1064103000.51</c:v>
                </c:pt>
                <c:pt idx="12">
                  <c:v>992847616.35999882</c:v>
                </c:pt>
                <c:pt idx="13">
                  <c:v>1030028005.7900004</c:v>
                </c:pt>
                <c:pt idx="14">
                  <c:v>1012924446.58</c:v>
                </c:pt>
                <c:pt idx="15">
                  <c:v>1041494772.8</c:v>
                </c:pt>
                <c:pt idx="16">
                  <c:v>1067623945.9400001</c:v>
                </c:pt>
                <c:pt idx="17">
                  <c:v>1062517328.8099989</c:v>
                </c:pt>
                <c:pt idx="18">
                  <c:v>1047197339.1799999</c:v>
                </c:pt>
                <c:pt idx="19">
                  <c:v>1006874911.5</c:v>
                </c:pt>
                <c:pt idx="20">
                  <c:v>992841562.59000003</c:v>
                </c:pt>
                <c:pt idx="21">
                  <c:v>994269816.67999995</c:v>
                </c:pt>
                <c:pt idx="22">
                  <c:v>1002479277.3299989</c:v>
                </c:pt>
                <c:pt idx="23">
                  <c:v>1007860339.02</c:v>
                </c:pt>
                <c:pt idx="24">
                  <c:v>1057513970.4400001</c:v>
                </c:pt>
                <c:pt idx="25">
                  <c:v>1058843325.89</c:v>
                </c:pt>
                <c:pt idx="26">
                  <c:v>1101456422.9200001</c:v>
                </c:pt>
                <c:pt idx="27">
                  <c:v>1097227511.55</c:v>
                </c:pt>
                <c:pt idx="28">
                  <c:v>1095934432.26</c:v>
                </c:pt>
                <c:pt idx="29">
                  <c:v>1104418668.5</c:v>
                </c:pt>
                <c:pt idx="30">
                  <c:v>1052567659.8299989</c:v>
                </c:pt>
                <c:pt idx="31">
                  <c:v>1019812050.8099989</c:v>
                </c:pt>
                <c:pt idx="32">
                  <c:v>1019994892.61</c:v>
                </c:pt>
                <c:pt idx="33">
                  <c:v>1056506281.97</c:v>
                </c:pt>
                <c:pt idx="34">
                  <c:v>1087101353.1699996</c:v>
                </c:pt>
                <c:pt idx="35">
                  <c:v>1088236990.6299999</c:v>
                </c:pt>
                <c:pt idx="36">
                  <c:v>1083293547.96</c:v>
                </c:pt>
                <c:pt idx="37">
                  <c:v>1129799616.8899999</c:v>
                </c:pt>
                <c:pt idx="38">
                  <c:v>1123401175.3</c:v>
                </c:pt>
                <c:pt idx="39">
                  <c:v>1130675904.4200001</c:v>
                </c:pt>
                <c:pt idx="40">
                  <c:v>1131945906.04</c:v>
                </c:pt>
                <c:pt idx="41">
                  <c:v>1129976422.1899996</c:v>
                </c:pt>
                <c:pt idx="42">
                  <c:v>1107220324.3299999</c:v>
                </c:pt>
                <c:pt idx="43">
                  <c:v>1136303881.97</c:v>
                </c:pt>
                <c:pt idx="44">
                  <c:v>1118283867.97</c:v>
                </c:pt>
                <c:pt idx="45">
                  <c:v>1109923766.9000001</c:v>
                </c:pt>
                <c:pt idx="46">
                  <c:v>1109573913.6599996</c:v>
                </c:pt>
                <c:pt idx="47">
                  <c:v>1121597817.46</c:v>
                </c:pt>
                <c:pt idx="48">
                  <c:v>1088152932.79</c:v>
                </c:pt>
                <c:pt idx="49">
                  <c:v>1055198145.1900004</c:v>
                </c:pt>
                <c:pt idx="50">
                  <c:v>1035162982.9</c:v>
                </c:pt>
                <c:pt idx="51">
                  <c:v>1017200866.9599988</c:v>
                </c:pt>
                <c:pt idx="52">
                  <c:v>1009865260.6799999</c:v>
                </c:pt>
                <c:pt idx="53">
                  <c:v>1027066287.62</c:v>
                </c:pt>
                <c:pt idx="54">
                  <c:v>991527296.41999996</c:v>
                </c:pt>
                <c:pt idx="55">
                  <c:v>1021650534.75</c:v>
                </c:pt>
                <c:pt idx="56">
                  <c:v>1105534019.78</c:v>
                </c:pt>
                <c:pt idx="57">
                  <c:v>1050448569.13</c:v>
                </c:pt>
                <c:pt idx="58">
                  <c:v>1021220662.09</c:v>
                </c:pt>
                <c:pt idx="59">
                  <c:v>1019984033.99</c:v>
                </c:pt>
                <c:pt idx="60">
                  <c:v>1011742338.11</c:v>
                </c:pt>
                <c:pt idx="61">
                  <c:v>1017108612.4299989</c:v>
                </c:pt>
                <c:pt idx="62">
                  <c:v>1024275281.16</c:v>
                </c:pt>
                <c:pt idx="63">
                  <c:v>1045384058.2900004</c:v>
                </c:pt>
                <c:pt idx="64">
                  <c:v>987368206.98000002</c:v>
                </c:pt>
                <c:pt idx="65">
                  <c:v>961565882.25</c:v>
                </c:pt>
                <c:pt idx="66">
                  <c:v>932384594.33999896</c:v>
                </c:pt>
                <c:pt idx="67">
                  <c:v>930160649.87</c:v>
                </c:pt>
                <c:pt idx="68">
                  <c:v>903066739.57000005</c:v>
                </c:pt>
                <c:pt idx="69">
                  <c:v>882068629.09000003</c:v>
                </c:pt>
                <c:pt idx="70">
                  <c:v>884674530.97000003</c:v>
                </c:pt>
                <c:pt idx="71">
                  <c:v>871750559.40999997</c:v>
                </c:pt>
                <c:pt idx="72">
                  <c:v>813403215.08000004</c:v>
                </c:pt>
                <c:pt idx="73">
                  <c:v>805478623.90999997</c:v>
                </c:pt>
                <c:pt idx="74">
                  <c:v>719762979.55999899</c:v>
                </c:pt>
                <c:pt idx="75">
                  <c:v>655236266.12</c:v>
                </c:pt>
                <c:pt idx="76">
                  <c:v>685520935.49000001</c:v>
                </c:pt>
                <c:pt idx="77">
                  <c:v>760647600.16999996</c:v>
                </c:pt>
                <c:pt idx="78">
                  <c:v>843144080.25999999</c:v>
                </c:pt>
                <c:pt idx="79">
                  <c:v>770961687.32999897</c:v>
                </c:pt>
                <c:pt idx="80">
                  <c:v>783941118.66999996</c:v>
                </c:pt>
                <c:pt idx="81">
                  <c:v>800455979.40999997</c:v>
                </c:pt>
                <c:pt idx="82">
                  <c:v>801754446.30999899</c:v>
                </c:pt>
                <c:pt idx="83">
                  <c:v>743564067.63999999</c:v>
                </c:pt>
                <c:pt idx="84">
                  <c:v>742203182.30999899</c:v>
                </c:pt>
                <c:pt idx="85">
                  <c:v>704657565.30999899</c:v>
                </c:pt>
                <c:pt idx="86">
                  <c:v>708054839.63999999</c:v>
                </c:pt>
                <c:pt idx="87">
                  <c:v>687362495.50999999</c:v>
                </c:pt>
                <c:pt idx="88">
                  <c:v>742907165.26999998</c:v>
                </c:pt>
                <c:pt idx="89">
                  <c:v>725952251.63999999</c:v>
                </c:pt>
                <c:pt idx="90">
                  <c:v>725952251.63999999</c:v>
                </c:pt>
                <c:pt idx="91">
                  <c:v>708131434.33999896</c:v>
                </c:pt>
                <c:pt idx="92">
                  <c:v>709269349.82999897</c:v>
                </c:pt>
                <c:pt idx="93">
                  <c:v>739779297.88999999</c:v>
                </c:pt>
                <c:pt idx="94">
                  <c:v>727983211.94000006</c:v>
                </c:pt>
                <c:pt idx="95">
                  <c:v>711489693.59000003</c:v>
                </c:pt>
                <c:pt idx="96">
                  <c:v>686078707.00999999</c:v>
                </c:pt>
                <c:pt idx="97">
                  <c:v>639063214.72000003</c:v>
                </c:pt>
                <c:pt idx="98">
                  <c:v>590157713.69000041</c:v>
                </c:pt>
                <c:pt idx="99">
                  <c:v>629077014.64999998</c:v>
                </c:pt>
                <c:pt idx="100">
                  <c:v>620403887.85999882</c:v>
                </c:pt>
                <c:pt idx="101">
                  <c:v>637415751.17999995</c:v>
                </c:pt>
                <c:pt idx="102">
                  <c:v>622459780.97000003</c:v>
                </c:pt>
                <c:pt idx="103">
                  <c:v>626403030.30999899</c:v>
                </c:pt>
                <c:pt idx="104">
                  <c:v>624247989.32999897</c:v>
                </c:pt>
                <c:pt idx="105">
                  <c:v>661733000.26999998</c:v>
                </c:pt>
                <c:pt idx="106">
                  <c:v>636600751.21000004</c:v>
                </c:pt>
                <c:pt idx="107">
                  <c:v>645512373.60000002</c:v>
                </c:pt>
                <c:pt idx="108">
                  <c:v>681497851.41999996</c:v>
                </c:pt>
                <c:pt idx="109">
                  <c:v>674097993.17999995</c:v>
                </c:pt>
                <c:pt idx="110">
                  <c:v>680554055.41999996</c:v>
                </c:pt>
                <c:pt idx="111">
                  <c:v>697463232.15999997</c:v>
                </c:pt>
                <c:pt idx="112">
                  <c:v>707077053.79999995</c:v>
                </c:pt>
                <c:pt idx="113">
                  <c:v>719669863.94999897</c:v>
                </c:pt>
                <c:pt idx="114">
                  <c:v>675925023.30999899</c:v>
                </c:pt>
                <c:pt idx="115">
                  <c:v>706535037.32999897</c:v>
                </c:pt>
                <c:pt idx="116">
                  <c:v>700508538.52999997</c:v>
                </c:pt>
                <c:pt idx="117">
                  <c:v>682307206.85999882</c:v>
                </c:pt>
                <c:pt idx="118">
                  <c:v>661353738.05999899</c:v>
                </c:pt>
                <c:pt idx="119">
                  <c:v>654468920.48000002</c:v>
                </c:pt>
                <c:pt idx="120">
                  <c:v>654111448.76999998</c:v>
                </c:pt>
                <c:pt idx="121">
                  <c:v>654680593.35999882</c:v>
                </c:pt>
                <c:pt idx="122">
                  <c:v>616996664.45999897</c:v>
                </c:pt>
                <c:pt idx="123">
                  <c:v>628963880.75</c:v>
                </c:pt>
                <c:pt idx="124">
                  <c:v>626076402.95999897</c:v>
                </c:pt>
                <c:pt idx="125">
                  <c:v>665382155.37</c:v>
                </c:pt>
                <c:pt idx="126">
                  <c:v>685050929.37</c:v>
                </c:pt>
                <c:pt idx="127">
                  <c:v>698183284.57000005</c:v>
                </c:pt>
                <c:pt idx="128">
                  <c:v>747930093.30999899</c:v>
                </c:pt>
                <c:pt idx="129">
                  <c:v>718011827.45999897</c:v>
                </c:pt>
                <c:pt idx="130">
                  <c:v>764784661.32999897</c:v>
                </c:pt>
                <c:pt idx="131">
                  <c:v>742224654.60000002</c:v>
                </c:pt>
                <c:pt idx="132">
                  <c:v>704777417.62</c:v>
                </c:pt>
                <c:pt idx="133">
                  <c:v>705839036.05999899</c:v>
                </c:pt>
                <c:pt idx="134">
                  <c:v>701408469.07000005</c:v>
                </c:pt>
                <c:pt idx="135">
                  <c:v>695779124.92999899</c:v>
                </c:pt>
                <c:pt idx="136">
                  <c:v>729421703.11000001</c:v>
                </c:pt>
                <c:pt idx="137">
                  <c:v>729099352.03999996</c:v>
                </c:pt>
                <c:pt idx="138">
                  <c:v>713177469.99000001</c:v>
                </c:pt>
                <c:pt idx="139">
                  <c:v>691128519.08000004</c:v>
                </c:pt>
                <c:pt idx="140">
                  <c:v>687100194.29999995</c:v>
                </c:pt>
                <c:pt idx="141">
                  <c:v>675536500.74000001</c:v>
                </c:pt>
                <c:pt idx="142">
                  <c:v>676488816.64999998</c:v>
                </c:pt>
                <c:pt idx="143">
                  <c:v>669122595.33999896</c:v>
                </c:pt>
                <c:pt idx="144">
                  <c:v>665623901.44999897</c:v>
                </c:pt>
                <c:pt idx="145">
                  <c:v>664432378.13</c:v>
                </c:pt>
                <c:pt idx="146">
                  <c:v>684663571.75</c:v>
                </c:pt>
                <c:pt idx="147">
                  <c:v>709381808.45999897</c:v>
                </c:pt>
                <c:pt idx="148">
                  <c:v>700681311.79000044</c:v>
                </c:pt>
                <c:pt idx="149">
                  <c:v>678089239.5</c:v>
                </c:pt>
                <c:pt idx="150">
                  <c:v>690951553.21000004</c:v>
                </c:pt>
                <c:pt idx="151">
                  <c:v>696373522.25</c:v>
                </c:pt>
                <c:pt idx="152">
                  <c:v>683629032.91999996</c:v>
                </c:pt>
                <c:pt idx="153">
                  <c:v>720875603.52999997</c:v>
                </c:pt>
                <c:pt idx="154">
                  <c:v>726171710.01999998</c:v>
                </c:pt>
                <c:pt idx="155">
                  <c:v>732737382.19000041</c:v>
                </c:pt>
                <c:pt idx="156">
                  <c:v>752129407.88</c:v>
                </c:pt>
                <c:pt idx="157">
                  <c:v>752718507.49000001</c:v>
                </c:pt>
                <c:pt idx="158">
                  <c:v>758144625.64999998</c:v>
                </c:pt>
                <c:pt idx="159">
                  <c:v>761036159.63999999</c:v>
                </c:pt>
                <c:pt idx="160">
                  <c:v>760983910.31999898</c:v>
                </c:pt>
                <c:pt idx="161">
                  <c:v>761415453.29999995</c:v>
                </c:pt>
                <c:pt idx="162">
                  <c:v>769139502.60000002</c:v>
                </c:pt>
                <c:pt idx="163">
                  <c:v>787848979.32999897</c:v>
                </c:pt>
                <c:pt idx="164">
                  <c:v>787974694.52999997</c:v>
                </c:pt>
                <c:pt idx="165">
                  <c:v>804418675.65999997</c:v>
                </c:pt>
                <c:pt idx="166">
                  <c:v>808050868.49000001</c:v>
                </c:pt>
                <c:pt idx="167">
                  <c:v>806038269.60000002</c:v>
                </c:pt>
                <c:pt idx="168">
                  <c:v>811970420.94000006</c:v>
                </c:pt>
                <c:pt idx="169">
                  <c:v>801342531.49000001</c:v>
                </c:pt>
                <c:pt idx="170">
                  <c:v>814065969.76999998</c:v>
                </c:pt>
                <c:pt idx="171">
                  <c:v>836475991.88999999</c:v>
                </c:pt>
                <c:pt idx="172">
                  <c:v>824068365.70000005</c:v>
                </c:pt>
                <c:pt idx="173">
                  <c:v>800303245.65999997</c:v>
                </c:pt>
                <c:pt idx="174">
                  <c:v>796133360.64999998</c:v>
                </c:pt>
                <c:pt idx="175">
                  <c:v>797771730.32999897</c:v>
                </c:pt>
                <c:pt idx="176">
                  <c:v>805048395.33999896</c:v>
                </c:pt>
                <c:pt idx="177">
                  <c:v>805048395.33999896</c:v>
                </c:pt>
                <c:pt idx="178">
                  <c:v>793972017.25999999</c:v>
                </c:pt>
                <c:pt idx="179">
                  <c:v>781882173.15999997</c:v>
                </c:pt>
                <c:pt idx="180">
                  <c:v>902282921.44000006</c:v>
                </c:pt>
                <c:pt idx="181">
                  <c:v>907219714.63</c:v>
                </c:pt>
                <c:pt idx="182">
                  <c:v>898751015.47000003</c:v>
                </c:pt>
                <c:pt idx="183">
                  <c:v>926332724.98000002</c:v>
                </c:pt>
                <c:pt idx="184">
                  <c:v>938731081.31999898</c:v>
                </c:pt>
                <c:pt idx="185">
                  <c:v>928473583.74000001</c:v>
                </c:pt>
                <c:pt idx="186">
                  <c:v>912981609.63</c:v>
                </c:pt>
                <c:pt idx="187">
                  <c:v>911602179.91999996</c:v>
                </c:pt>
                <c:pt idx="188">
                  <c:v>911384947.51999998</c:v>
                </c:pt>
                <c:pt idx="189">
                  <c:v>898866407.53999996</c:v>
                </c:pt>
                <c:pt idx="190">
                  <c:v>900040775.51999998</c:v>
                </c:pt>
                <c:pt idx="191">
                  <c:v>899903275.34999883</c:v>
                </c:pt>
                <c:pt idx="192">
                  <c:v>916859828.29000044</c:v>
                </c:pt>
                <c:pt idx="193">
                  <c:v>912513844.81999898</c:v>
                </c:pt>
                <c:pt idx="194">
                  <c:v>917069829.21000004</c:v>
                </c:pt>
                <c:pt idx="195">
                  <c:v>916002529.10000002</c:v>
                </c:pt>
                <c:pt idx="196">
                  <c:v>916002529.10000002</c:v>
                </c:pt>
                <c:pt idx="197">
                  <c:v>920158024.16999996</c:v>
                </c:pt>
                <c:pt idx="198">
                  <c:v>912441999.16999996</c:v>
                </c:pt>
                <c:pt idx="199">
                  <c:v>937080571.20000005</c:v>
                </c:pt>
                <c:pt idx="200">
                  <c:v>934790337.76999998</c:v>
                </c:pt>
                <c:pt idx="201">
                  <c:v>934010176.94999897</c:v>
                </c:pt>
                <c:pt idx="202">
                  <c:v>934559687.20000005</c:v>
                </c:pt>
                <c:pt idx="203">
                  <c:v>942535816.45999897</c:v>
                </c:pt>
                <c:pt idx="204">
                  <c:v>950947415.14999998</c:v>
                </c:pt>
                <c:pt idx="205">
                  <c:v>973461939.44999897</c:v>
                </c:pt>
                <c:pt idx="206">
                  <c:v>974327841.91999996</c:v>
                </c:pt>
                <c:pt idx="207">
                  <c:v>950240372.54999936</c:v>
                </c:pt>
                <c:pt idx="208">
                  <c:v>954008019.05999899</c:v>
                </c:pt>
                <c:pt idx="209">
                  <c:v>967461309.88999999</c:v>
                </c:pt>
                <c:pt idx="210">
                  <c:v>975658824.63999999</c:v>
                </c:pt>
                <c:pt idx="211">
                  <c:v>977945367.87</c:v>
                </c:pt>
                <c:pt idx="212">
                  <c:v>970648793.90999997</c:v>
                </c:pt>
                <c:pt idx="213">
                  <c:v>979333859.34999883</c:v>
                </c:pt>
                <c:pt idx="214">
                  <c:v>967596068.73000002</c:v>
                </c:pt>
                <c:pt idx="215">
                  <c:v>983517510.26999998</c:v>
                </c:pt>
                <c:pt idx="216">
                  <c:v>968189373.78000045</c:v>
                </c:pt>
                <c:pt idx="217">
                  <c:v>944185030.82999897</c:v>
                </c:pt>
                <c:pt idx="218">
                  <c:v>941637665.48000002</c:v>
                </c:pt>
                <c:pt idx="219">
                  <c:v>930267651.26999998</c:v>
                </c:pt>
                <c:pt idx="220">
                  <c:v>924958757.74000001</c:v>
                </c:pt>
                <c:pt idx="221">
                  <c:v>926826109.50999999</c:v>
                </c:pt>
                <c:pt idx="222">
                  <c:v>973424217.29000044</c:v>
                </c:pt>
                <c:pt idx="223">
                  <c:v>960862171.64999998</c:v>
                </c:pt>
                <c:pt idx="224">
                  <c:v>982510659.97000003</c:v>
                </c:pt>
                <c:pt idx="225">
                  <c:v>982535060.20000005</c:v>
                </c:pt>
                <c:pt idx="226">
                  <c:v>997488247.78000045</c:v>
                </c:pt>
                <c:pt idx="227">
                  <c:v>1010612678.02</c:v>
                </c:pt>
                <c:pt idx="228">
                  <c:v>1035267663.63</c:v>
                </c:pt>
                <c:pt idx="229">
                  <c:v>1034896078.5</c:v>
                </c:pt>
                <c:pt idx="230">
                  <c:v>1049275092.9400001</c:v>
                </c:pt>
                <c:pt idx="231">
                  <c:v>1051326889</c:v>
                </c:pt>
                <c:pt idx="232">
                  <c:v>1028052381.05</c:v>
                </c:pt>
                <c:pt idx="233">
                  <c:v>1028279248.61</c:v>
                </c:pt>
                <c:pt idx="234">
                  <c:v>1028279248.61</c:v>
                </c:pt>
                <c:pt idx="235">
                  <c:v>1033593870.6799999</c:v>
                </c:pt>
                <c:pt idx="236">
                  <c:v>1018298409.3299989</c:v>
                </c:pt>
                <c:pt idx="237">
                  <c:v>1011166164.58</c:v>
                </c:pt>
                <c:pt idx="238">
                  <c:v>1005134164.51</c:v>
                </c:pt>
                <c:pt idx="239">
                  <c:v>1001981779.7700011</c:v>
                </c:pt>
                <c:pt idx="240">
                  <c:v>996650129.35999882</c:v>
                </c:pt>
                <c:pt idx="241">
                  <c:v>1014512787.5700004</c:v>
                </c:pt>
                <c:pt idx="242">
                  <c:v>1074272336.45</c:v>
                </c:pt>
                <c:pt idx="243">
                  <c:v>1069534936.42</c:v>
                </c:pt>
                <c:pt idx="244">
                  <c:v>1138548105.74</c:v>
                </c:pt>
                <c:pt idx="245">
                  <c:v>1161008485.3499999</c:v>
                </c:pt>
                <c:pt idx="246">
                  <c:v>1149079768.48</c:v>
                </c:pt>
                <c:pt idx="247">
                  <c:v>1149079768.48</c:v>
                </c:pt>
                <c:pt idx="248">
                  <c:v>1149079768.48</c:v>
                </c:pt>
                <c:pt idx="249">
                  <c:v>1149079768.48</c:v>
                </c:pt>
                <c:pt idx="250">
                  <c:v>1149079768.48</c:v>
                </c:pt>
                <c:pt idx="251">
                  <c:v>1148354182.5999999</c:v>
                </c:pt>
                <c:pt idx="252">
                  <c:v>1270483307.0899999</c:v>
                </c:pt>
                <c:pt idx="253">
                  <c:v>1265997397.6799996</c:v>
                </c:pt>
                <c:pt idx="254">
                  <c:v>1276330682.01</c:v>
                </c:pt>
                <c:pt idx="255">
                  <c:v>1319309116.04</c:v>
                </c:pt>
                <c:pt idx="256">
                  <c:v>1322978051.96</c:v>
                </c:pt>
                <c:pt idx="257">
                  <c:v>1326510990.9000001</c:v>
                </c:pt>
                <c:pt idx="258">
                  <c:v>1375581945.9000001</c:v>
                </c:pt>
                <c:pt idx="259">
                  <c:v>1347474220.3</c:v>
                </c:pt>
                <c:pt idx="260">
                  <c:v>1344991364.5899999</c:v>
                </c:pt>
                <c:pt idx="261">
                  <c:v>1365891587.46</c:v>
                </c:pt>
                <c:pt idx="262">
                  <c:v>1365891587.46</c:v>
                </c:pt>
                <c:pt idx="263">
                  <c:v>1368102801.48</c:v>
                </c:pt>
                <c:pt idx="264">
                  <c:v>1418694806.78</c:v>
                </c:pt>
                <c:pt idx="265">
                  <c:v>1437169205.4400001</c:v>
                </c:pt>
                <c:pt idx="266">
                  <c:v>1473481710.8799999</c:v>
                </c:pt>
                <c:pt idx="267">
                  <c:v>1500837802.95</c:v>
                </c:pt>
                <c:pt idx="268">
                  <c:v>1463072574.05</c:v>
                </c:pt>
                <c:pt idx="269">
                  <c:v>1428616854.01</c:v>
                </c:pt>
                <c:pt idx="270">
                  <c:v>1429779930.29</c:v>
                </c:pt>
                <c:pt idx="271">
                  <c:v>1425321414.8299999</c:v>
                </c:pt>
                <c:pt idx="272">
                  <c:v>1387626344.4100001</c:v>
                </c:pt>
                <c:pt idx="273">
                  <c:v>1425964090.95</c:v>
                </c:pt>
                <c:pt idx="274">
                  <c:v>1430866159.45</c:v>
                </c:pt>
                <c:pt idx="275">
                  <c:v>1465840136.3099999</c:v>
                </c:pt>
                <c:pt idx="276">
                  <c:v>1452480637.3099999</c:v>
                </c:pt>
                <c:pt idx="277">
                  <c:v>1461160415.53</c:v>
                </c:pt>
                <c:pt idx="278">
                  <c:v>1438948060.03</c:v>
                </c:pt>
                <c:pt idx="279">
                  <c:v>1458464815.0599999</c:v>
                </c:pt>
                <c:pt idx="280">
                  <c:v>1464446399.27</c:v>
                </c:pt>
                <c:pt idx="281">
                  <c:v>1461186897.27</c:v>
                </c:pt>
                <c:pt idx="282">
                  <c:v>1484145041.52</c:v>
                </c:pt>
                <c:pt idx="283">
                  <c:v>1480147749.46</c:v>
                </c:pt>
                <c:pt idx="284">
                  <c:v>1454237023.1599996</c:v>
                </c:pt>
                <c:pt idx="285">
                  <c:v>1522165606.28</c:v>
                </c:pt>
                <c:pt idx="286">
                  <c:v>1522165606.28</c:v>
                </c:pt>
                <c:pt idx="287">
                  <c:v>1530251821.0599999</c:v>
                </c:pt>
                <c:pt idx="288">
                  <c:v>1504063638.51</c:v>
                </c:pt>
                <c:pt idx="289">
                  <c:v>1487384115.26</c:v>
                </c:pt>
                <c:pt idx="290">
                  <c:v>1470226895.8499999</c:v>
                </c:pt>
                <c:pt idx="291">
                  <c:v>1446095573.22</c:v>
                </c:pt>
                <c:pt idx="292">
                  <c:v>1436107289.6099999</c:v>
                </c:pt>
                <c:pt idx="293">
                  <c:v>1438888907.27</c:v>
                </c:pt>
                <c:pt idx="294">
                  <c:v>1400107035.55</c:v>
                </c:pt>
                <c:pt idx="295">
                  <c:v>1419202514.1099999</c:v>
                </c:pt>
                <c:pt idx="296">
                  <c:v>1386434608.45</c:v>
                </c:pt>
                <c:pt idx="297">
                  <c:v>1327096935</c:v>
                </c:pt>
                <c:pt idx="298">
                  <c:v>1335292907.48</c:v>
                </c:pt>
                <c:pt idx="299">
                  <c:v>1299712489.5599999</c:v>
                </c:pt>
                <c:pt idx="300">
                  <c:v>1316231497.52</c:v>
                </c:pt>
                <c:pt idx="301">
                  <c:v>1332602089.6199999</c:v>
                </c:pt>
                <c:pt idx="302">
                  <c:v>1320617798.6799996</c:v>
                </c:pt>
                <c:pt idx="303">
                  <c:v>1271027641.9100001</c:v>
                </c:pt>
                <c:pt idx="304">
                  <c:v>1279214416.03</c:v>
                </c:pt>
                <c:pt idx="305">
                  <c:v>1275423977.99</c:v>
                </c:pt>
                <c:pt idx="306">
                  <c:v>1243712794.48</c:v>
                </c:pt>
                <c:pt idx="307">
                  <c:v>1178166047.1499999</c:v>
                </c:pt>
                <c:pt idx="308">
                  <c:v>1202174028.8</c:v>
                </c:pt>
                <c:pt idx="309">
                  <c:v>1222262157.22</c:v>
                </c:pt>
                <c:pt idx="310">
                  <c:v>1275321233.51</c:v>
                </c:pt>
                <c:pt idx="311">
                  <c:v>1275843701.8299999</c:v>
                </c:pt>
                <c:pt idx="312">
                  <c:v>1278342141.5999999</c:v>
                </c:pt>
                <c:pt idx="313">
                  <c:v>1294345032.3</c:v>
                </c:pt>
                <c:pt idx="314">
                  <c:v>1294224662.1399999</c:v>
                </c:pt>
                <c:pt idx="315">
                  <c:v>1282153733.1499999</c:v>
                </c:pt>
                <c:pt idx="316">
                  <c:v>1331687294.3899999</c:v>
                </c:pt>
                <c:pt idx="317">
                  <c:v>1336243274.6699996</c:v>
                </c:pt>
                <c:pt idx="318">
                  <c:v>1334593987.27</c:v>
                </c:pt>
                <c:pt idx="319">
                  <c:v>1310691876.28</c:v>
                </c:pt>
                <c:pt idx="320">
                  <c:v>1310638753.77</c:v>
                </c:pt>
                <c:pt idx="321">
                  <c:v>1274337223.3599999</c:v>
                </c:pt>
                <c:pt idx="322">
                  <c:v>1272888794.3699999</c:v>
                </c:pt>
                <c:pt idx="323">
                  <c:v>1246614207.1699996</c:v>
                </c:pt>
                <c:pt idx="324">
                  <c:v>1238161300.71</c:v>
                </c:pt>
                <c:pt idx="325">
                  <c:v>1264141726.6499999</c:v>
                </c:pt>
                <c:pt idx="326">
                  <c:v>1254441602.0699999</c:v>
                </c:pt>
                <c:pt idx="327">
                  <c:v>1234566157.1699996</c:v>
                </c:pt>
                <c:pt idx="328">
                  <c:v>1247133306.47</c:v>
                </c:pt>
                <c:pt idx="329">
                  <c:v>1256163907.52</c:v>
                </c:pt>
                <c:pt idx="330">
                  <c:v>1298449829.3099999</c:v>
                </c:pt>
                <c:pt idx="331">
                  <c:v>1297135636.9000001</c:v>
                </c:pt>
                <c:pt idx="332">
                  <c:v>1316828852.29</c:v>
                </c:pt>
                <c:pt idx="333">
                  <c:v>1320251346.27</c:v>
                </c:pt>
                <c:pt idx="334">
                  <c:v>1321235130.5799999</c:v>
                </c:pt>
                <c:pt idx="335">
                  <c:v>1321235130.5799999</c:v>
                </c:pt>
                <c:pt idx="336">
                  <c:v>1327492844.9000001</c:v>
                </c:pt>
                <c:pt idx="337">
                  <c:v>1363460413.72</c:v>
                </c:pt>
                <c:pt idx="338">
                  <c:v>1365925666.22</c:v>
                </c:pt>
                <c:pt idx="339">
                  <c:v>1357303022.49</c:v>
                </c:pt>
                <c:pt idx="340">
                  <c:v>1358251774.01</c:v>
                </c:pt>
                <c:pt idx="341">
                  <c:v>1359138904.95</c:v>
                </c:pt>
                <c:pt idx="342">
                  <c:v>1324577721.22</c:v>
                </c:pt>
                <c:pt idx="343">
                  <c:v>1321227893.29</c:v>
                </c:pt>
                <c:pt idx="344">
                  <c:v>1296612582.0599999</c:v>
                </c:pt>
                <c:pt idx="345">
                  <c:v>1320740829.8599999</c:v>
                </c:pt>
                <c:pt idx="346">
                  <c:v>1375027154.5699999</c:v>
                </c:pt>
                <c:pt idx="347">
                  <c:v>1381694877.79</c:v>
                </c:pt>
                <c:pt idx="348">
                  <c:v>1392354482.78</c:v>
                </c:pt>
                <c:pt idx="349">
                  <c:v>1395366847.51</c:v>
                </c:pt>
                <c:pt idx="350">
                  <c:v>1392578295.3199999</c:v>
                </c:pt>
                <c:pt idx="351">
                  <c:v>1388696424.3799999</c:v>
                </c:pt>
                <c:pt idx="352">
                  <c:v>1392103167.4000001</c:v>
                </c:pt>
                <c:pt idx="353">
                  <c:v>1384949076.8199999</c:v>
                </c:pt>
                <c:pt idx="354">
                  <c:v>1377493967.6499999</c:v>
                </c:pt>
                <c:pt idx="355">
                  <c:v>1391004583.76</c:v>
                </c:pt>
                <c:pt idx="356">
                  <c:v>1423104698.1099999</c:v>
                </c:pt>
                <c:pt idx="357">
                  <c:v>1430174685.9200001</c:v>
                </c:pt>
                <c:pt idx="358">
                  <c:v>1437177046.3699999</c:v>
                </c:pt>
                <c:pt idx="359">
                  <c:v>1431477028.6499999</c:v>
                </c:pt>
                <c:pt idx="360">
                  <c:v>1433835109.6799996</c:v>
                </c:pt>
                <c:pt idx="361">
                  <c:v>1433708665.3599999</c:v>
                </c:pt>
                <c:pt idx="362">
                  <c:v>1399598622.5999999</c:v>
                </c:pt>
                <c:pt idx="363">
                  <c:v>1405983293.03</c:v>
                </c:pt>
                <c:pt idx="364">
                  <c:v>1363296171.05</c:v>
                </c:pt>
                <c:pt idx="365">
                  <c:v>1355054584.97</c:v>
                </c:pt>
                <c:pt idx="366">
                  <c:v>1366760826.8799999</c:v>
                </c:pt>
                <c:pt idx="367">
                  <c:v>1372571539.55</c:v>
                </c:pt>
                <c:pt idx="368">
                  <c:v>1383706109.9000001</c:v>
                </c:pt>
                <c:pt idx="369">
                  <c:v>1373255973.8</c:v>
                </c:pt>
                <c:pt idx="370">
                  <c:v>1419402643.48</c:v>
                </c:pt>
                <c:pt idx="371">
                  <c:v>1416000771.6799996</c:v>
                </c:pt>
                <c:pt idx="372">
                  <c:v>1409873290.9000001</c:v>
                </c:pt>
                <c:pt idx="373">
                  <c:v>1372095499.9000001</c:v>
                </c:pt>
                <c:pt idx="374">
                  <c:v>1379568490.8099999</c:v>
                </c:pt>
                <c:pt idx="375">
                  <c:v>1378947508.96</c:v>
                </c:pt>
                <c:pt idx="376">
                  <c:v>1407384711.98</c:v>
                </c:pt>
                <c:pt idx="377">
                  <c:v>1391758768.0599999</c:v>
                </c:pt>
                <c:pt idx="378">
                  <c:v>1388222328.3899999</c:v>
                </c:pt>
                <c:pt idx="379">
                  <c:v>1372366809.1899996</c:v>
                </c:pt>
              </c:numCache>
            </c:numRef>
          </c:val>
        </c:ser>
        <c:ser>
          <c:idx val="2"/>
          <c:order val="2"/>
          <c:tx>
            <c:strRef>
              <c:f>PIC!$D$1</c:f>
              <c:strCache>
                <c:ptCount val="1"/>
                <c:pt idx="0">
                  <c:v>1.3倍价格组合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PIC!$D$2:$D$381</c:f>
              <c:numCache>
                <c:formatCode>General</c:formatCode>
                <c:ptCount val="380"/>
                <c:pt idx="0">
                  <c:v>1178479686.1599996</c:v>
                </c:pt>
                <c:pt idx="1">
                  <c:v>1185566732.5</c:v>
                </c:pt>
                <c:pt idx="2">
                  <c:v>1170597495.04</c:v>
                </c:pt>
                <c:pt idx="3">
                  <c:v>1169096481.97</c:v>
                </c:pt>
                <c:pt idx="4">
                  <c:v>1167200552.6399999</c:v>
                </c:pt>
                <c:pt idx="5">
                  <c:v>1081090999.8499999</c:v>
                </c:pt>
                <c:pt idx="6">
                  <c:v>1048618447.76</c:v>
                </c:pt>
                <c:pt idx="7">
                  <c:v>1048618447.76</c:v>
                </c:pt>
                <c:pt idx="8">
                  <c:v>1029226792.449999</c:v>
                </c:pt>
                <c:pt idx="9">
                  <c:v>1042468686.24</c:v>
                </c:pt>
                <c:pt idx="10">
                  <c:v>1028190235.6700004</c:v>
                </c:pt>
                <c:pt idx="11">
                  <c:v>1063901820.5599989</c:v>
                </c:pt>
                <c:pt idx="12">
                  <c:v>1004817196.08</c:v>
                </c:pt>
                <c:pt idx="13">
                  <c:v>1037127744.62</c:v>
                </c:pt>
                <c:pt idx="14">
                  <c:v>1025336312.1</c:v>
                </c:pt>
                <c:pt idx="15">
                  <c:v>1043884899.0700004</c:v>
                </c:pt>
                <c:pt idx="16">
                  <c:v>1063375681.9599988</c:v>
                </c:pt>
                <c:pt idx="17">
                  <c:v>1056132442.3599988</c:v>
                </c:pt>
                <c:pt idx="18">
                  <c:v>1034067140.4</c:v>
                </c:pt>
                <c:pt idx="19">
                  <c:v>1003425705.1700004</c:v>
                </c:pt>
                <c:pt idx="20">
                  <c:v>988505047.94000006</c:v>
                </c:pt>
                <c:pt idx="21">
                  <c:v>989843283.15999997</c:v>
                </c:pt>
                <c:pt idx="22">
                  <c:v>997989964.87</c:v>
                </c:pt>
                <c:pt idx="23">
                  <c:v>1003071980.61</c:v>
                </c:pt>
                <c:pt idx="24">
                  <c:v>1054176104.08</c:v>
                </c:pt>
                <c:pt idx="25">
                  <c:v>1054673155.87</c:v>
                </c:pt>
                <c:pt idx="26">
                  <c:v>1098168945.02</c:v>
                </c:pt>
                <c:pt idx="27">
                  <c:v>1094102153.02</c:v>
                </c:pt>
                <c:pt idx="28">
                  <c:v>1092155727.55</c:v>
                </c:pt>
                <c:pt idx="29">
                  <c:v>1100047352.8099999</c:v>
                </c:pt>
                <c:pt idx="30">
                  <c:v>1046874695.53</c:v>
                </c:pt>
                <c:pt idx="31">
                  <c:v>1013524407.51</c:v>
                </c:pt>
                <c:pt idx="32">
                  <c:v>1013684180.7700011</c:v>
                </c:pt>
                <c:pt idx="33">
                  <c:v>1050715210.92</c:v>
                </c:pt>
                <c:pt idx="34">
                  <c:v>1075429107.1399999</c:v>
                </c:pt>
                <c:pt idx="35">
                  <c:v>1070609546.58</c:v>
                </c:pt>
                <c:pt idx="36">
                  <c:v>1072085144.59</c:v>
                </c:pt>
                <c:pt idx="37">
                  <c:v>1114251431.3</c:v>
                </c:pt>
                <c:pt idx="38">
                  <c:v>1106522022.74</c:v>
                </c:pt>
                <c:pt idx="39">
                  <c:v>1115394081.8799999</c:v>
                </c:pt>
                <c:pt idx="40">
                  <c:v>1117417432.28</c:v>
                </c:pt>
                <c:pt idx="41">
                  <c:v>1114756006.0599999</c:v>
                </c:pt>
                <c:pt idx="42">
                  <c:v>1088750082.52</c:v>
                </c:pt>
                <c:pt idx="43">
                  <c:v>1119925216.4400001</c:v>
                </c:pt>
                <c:pt idx="44">
                  <c:v>1102713818.9200001</c:v>
                </c:pt>
                <c:pt idx="45">
                  <c:v>1092870678.5799999</c:v>
                </c:pt>
                <c:pt idx="46">
                  <c:v>1092525556.05</c:v>
                </c:pt>
                <c:pt idx="47">
                  <c:v>1106691219.4000001</c:v>
                </c:pt>
                <c:pt idx="48">
                  <c:v>1071562496.6700004</c:v>
                </c:pt>
                <c:pt idx="49">
                  <c:v>1050698271.66</c:v>
                </c:pt>
                <c:pt idx="50">
                  <c:v>1043049554.97</c:v>
                </c:pt>
                <c:pt idx="51">
                  <c:v>1027489192.05</c:v>
                </c:pt>
                <c:pt idx="52">
                  <c:v>1020182830.4</c:v>
                </c:pt>
                <c:pt idx="53">
                  <c:v>1028957752.1799999</c:v>
                </c:pt>
                <c:pt idx="54">
                  <c:v>996414193.66999996</c:v>
                </c:pt>
                <c:pt idx="55">
                  <c:v>1012402537.41</c:v>
                </c:pt>
                <c:pt idx="56">
                  <c:v>1081319658.27</c:v>
                </c:pt>
                <c:pt idx="57">
                  <c:v>1045015940.25</c:v>
                </c:pt>
                <c:pt idx="58">
                  <c:v>1031071849.99</c:v>
                </c:pt>
                <c:pt idx="59">
                  <c:v>1036307298.949999</c:v>
                </c:pt>
                <c:pt idx="60">
                  <c:v>1034042095.53</c:v>
                </c:pt>
                <c:pt idx="61">
                  <c:v>1037102124.4400001</c:v>
                </c:pt>
                <c:pt idx="62">
                  <c:v>1043204390.4599988</c:v>
                </c:pt>
                <c:pt idx="63">
                  <c:v>1060723083.04</c:v>
                </c:pt>
                <c:pt idx="64">
                  <c:v>1013944440.1700004</c:v>
                </c:pt>
                <c:pt idx="65">
                  <c:v>997246062.88999999</c:v>
                </c:pt>
                <c:pt idx="66">
                  <c:v>973714037.64999998</c:v>
                </c:pt>
                <c:pt idx="67">
                  <c:v>970791903.61000001</c:v>
                </c:pt>
                <c:pt idx="68">
                  <c:v>939849750.62</c:v>
                </c:pt>
                <c:pt idx="69">
                  <c:v>919533953.94999897</c:v>
                </c:pt>
                <c:pt idx="70">
                  <c:v>919531555.30999899</c:v>
                </c:pt>
                <c:pt idx="71">
                  <c:v>909248445.21000004</c:v>
                </c:pt>
                <c:pt idx="72">
                  <c:v>854705432.54999936</c:v>
                </c:pt>
                <c:pt idx="73">
                  <c:v>847296635.89999998</c:v>
                </c:pt>
                <c:pt idx="74">
                  <c:v>761616229.29000044</c:v>
                </c:pt>
                <c:pt idx="75">
                  <c:v>702657839.83999896</c:v>
                </c:pt>
                <c:pt idx="76">
                  <c:v>729708393.26999998</c:v>
                </c:pt>
                <c:pt idx="77">
                  <c:v>807836630.61000001</c:v>
                </c:pt>
                <c:pt idx="78">
                  <c:v>893485119.38999999</c:v>
                </c:pt>
                <c:pt idx="79">
                  <c:v>829293354.20000005</c:v>
                </c:pt>
                <c:pt idx="80">
                  <c:v>849508081.03999996</c:v>
                </c:pt>
                <c:pt idx="81">
                  <c:v>873763765.75999999</c:v>
                </c:pt>
                <c:pt idx="82">
                  <c:v>871345474.55999899</c:v>
                </c:pt>
                <c:pt idx="83">
                  <c:v>791331445.44999897</c:v>
                </c:pt>
                <c:pt idx="84">
                  <c:v>798724154.84999883</c:v>
                </c:pt>
                <c:pt idx="85">
                  <c:v>749840694.21000004</c:v>
                </c:pt>
                <c:pt idx="86">
                  <c:v>749643493.85999882</c:v>
                </c:pt>
                <c:pt idx="87">
                  <c:v>723429575.66999996</c:v>
                </c:pt>
                <c:pt idx="88">
                  <c:v>793321627.50999999</c:v>
                </c:pt>
                <c:pt idx="89">
                  <c:v>769526127.41999996</c:v>
                </c:pt>
                <c:pt idx="90">
                  <c:v>769526127.41999996</c:v>
                </c:pt>
                <c:pt idx="91">
                  <c:v>747660756.04999936</c:v>
                </c:pt>
                <c:pt idx="92">
                  <c:v>751306296.79000044</c:v>
                </c:pt>
                <c:pt idx="93">
                  <c:v>784263229.89999998</c:v>
                </c:pt>
                <c:pt idx="94">
                  <c:v>771596727.01999998</c:v>
                </c:pt>
                <c:pt idx="95">
                  <c:v>755885821.98000002</c:v>
                </c:pt>
                <c:pt idx="96">
                  <c:v>733895443.14999998</c:v>
                </c:pt>
                <c:pt idx="97">
                  <c:v>691676979.38999999</c:v>
                </c:pt>
                <c:pt idx="98">
                  <c:v>691676979.38999999</c:v>
                </c:pt>
                <c:pt idx="99">
                  <c:v>676437181.91999996</c:v>
                </c:pt>
                <c:pt idx="100">
                  <c:v>657998422.42999899</c:v>
                </c:pt>
                <c:pt idx="101">
                  <c:v>681754677.13999999</c:v>
                </c:pt>
                <c:pt idx="102">
                  <c:v>665372274.44000006</c:v>
                </c:pt>
                <c:pt idx="103">
                  <c:v>672449395.28000045</c:v>
                </c:pt>
                <c:pt idx="104">
                  <c:v>672671483.63</c:v>
                </c:pt>
                <c:pt idx="105">
                  <c:v>713911325.13</c:v>
                </c:pt>
                <c:pt idx="106">
                  <c:v>685095752.72000003</c:v>
                </c:pt>
                <c:pt idx="107">
                  <c:v>715178467.23000002</c:v>
                </c:pt>
                <c:pt idx="108">
                  <c:v>778773348.71000004</c:v>
                </c:pt>
                <c:pt idx="109">
                  <c:v>757637349.59000003</c:v>
                </c:pt>
                <c:pt idx="110">
                  <c:v>774301696.62</c:v>
                </c:pt>
                <c:pt idx="111">
                  <c:v>806278786.14999998</c:v>
                </c:pt>
                <c:pt idx="112">
                  <c:v>820662564.98000002</c:v>
                </c:pt>
                <c:pt idx="113">
                  <c:v>843248742.75</c:v>
                </c:pt>
                <c:pt idx="114">
                  <c:v>763531306.50999999</c:v>
                </c:pt>
                <c:pt idx="115">
                  <c:v>823752088.29000044</c:v>
                </c:pt>
                <c:pt idx="116">
                  <c:v>819173039.72000003</c:v>
                </c:pt>
                <c:pt idx="117">
                  <c:v>791943348.00999999</c:v>
                </c:pt>
                <c:pt idx="118">
                  <c:v>752277122.00999999</c:v>
                </c:pt>
                <c:pt idx="119">
                  <c:v>748115356.15999997</c:v>
                </c:pt>
                <c:pt idx="120">
                  <c:v>749445332.00999999</c:v>
                </c:pt>
                <c:pt idx="121">
                  <c:v>751800788.38</c:v>
                </c:pt>
                <c:pt idx="122">
                  <c:v>713578345.16999996</c:v>
                </c:pt>
                <c:pt idx="123">
                  <c:v>723786205.25999999</c:v>
                </c:pt>
                <c:pt idx="124">
                  <c:v>719300800.26999998</c:v>
                </c:pt>
                <c:pt idx="125">
                  <c:v>758361733.88</c:v>
                </c:pt>
                <c:pt idx="126">
                  <c:v>776677564.82999897</c:v>
                </c:pt>
                <c:pt idx="127">
                  <c:v>785503314.41999996</c:v>
                </c:pt>
                <c:pt idx="128">
                  <c:v>825918530.33999896</c:v>
                </c:pt>
                <c:pt idx="129">
                  <c:v>799473567.14999998</c:v>
                </c:pt>
                <c:pt idx="130">
                  <c:v>838375083.28000045</c:v>
                </c:pt>
                <c:pt idx="131">
                  <c:v>817280929.48000002</c:v>
                </c:pt>
                <c:pt idx="132">
                  <c:v>780705972.24000001</c:v>
                </c:pt>
                <c:pt idx="133">
                  <c:v>781468712.85999882</c:v>
                </c:pt>
                <c:pt idx="134">
                  <c:v>777773926.95999897</c:v>
                </c:pt>
                <c:pt idx="135">
                  <c:v>772392979.47000003</c:v>
                </c:pt>
                <c:pt idx="136">
                  <c:v>803532671.74000001</c:v>
                </c:pt>
                <c:pt idx="137">
                  <c:v>802173019.92999899</c:v>
                </c:pt>
                <c:pt idx="138">
                  <c:v>786552952.17999995</c:v>
                </c:pt>
                <c:pt idx="139">
                  <c:v>762170777.99000001</c:v>
                </c:pt>
                <c:pt idx="140">
                  <c:v>758894757.98000002</c:v>
                </c:pt>
                <c:pt idx="141">
                  <c:v>750494343.78000045</c:v>
                </c:pt>
                <c:pt idx="142">
                  <c:v>752529835.38</c:v>
                </c:pt>
                <c:pt idx="143">
                  <c:v>746763396.44000006</c:v>
                </c:pt>
                <c:pt idx="144">
                  <c:v>741978667.63999999</c:v>
                </c:pt>
                <c:pt idx="145">
                  <c:v>741612124.59000003</c:v>
                </c:pt>
                <c:pt idx="146">
                  <c:v>763729921.79000044</c:v>
                </c:pt>
                <c:pt idx="147">
                  <c:v>786876076.67999995</c:v>
                </c:pt>
                <c:pt idx="148">
                  <c:v>778078672</c:v>
                </c:pt>
                <c:pt idx="149">
                  <c:v>752709812.21000004</c:v>
                </c:pt>
                <c:pt idx="150">
                  <c:v>765196214.88999999</c:v>
                </c:pt>
                <c:pt idx="151">
                  <c:v>768700459.63999999</c:v>
                </c:pt>
                <c:pt idx="152">
                  <c:v>756645968.13999999</c:v>
                </c:pt>
                <c:pt idx="153">
                  <c:v>792973414.57000005</c:v>
                </c:pt>
                <c:pt idx="154">
                  <c:v>793217652.40999997</c:v>
                </c:pt>
                <c:pt idx="155">
                  <c:v>812173002.24000001</c:v>
                </c:pt>
                <c:pt idx="156">
                  <c:v>830169738.88999999</c:v>
                </c:pt>
                <c:pt idx="157">
                  <c:v>839563189.45999897</c:v>
                </c:pt>
                <c:pt idx="158">
                  <c:v>848013172.92999899</c:v>
                </c:pt>
                <c:pt idx="159">
                  <c:v>849003215.88999999</c:v>
                </c:pt>
                <c:pt idx="160">
                  <c:v>848265335.17999995</c:v>
                </c:pt>
                <c:pt idx="161">
                  <c:v>844048241.44000006</c:v>
                </c:pt>
                <c:pt idx="162">
                  <c:v>861112799.75</c:v>
                </c:pt>
                <c:pt idx="163">
                  <c:v>895033780.47000003</c:v>
                </c:pt>
                <c:pt idx="164">
                  <c:v>884649271.35999882</c:v>
                </c:pt>
                <c:pt idx="165">
                  <c:v>908306674.07000005</c:v>
                </c:pt>
                <c:pt idx="166">
                  <c:v>914987111.20000005</c:v>
                </c:pt>
                <c:pt idx="167">
                  <c:v>908290904.63999999</c:v>
                </c:pt>
                <c:pt idx="168">
                  <c:v>912784813.59000003</c:v>
                </c:pt>
                <c:pt idx="169">
                  <c:v>890142260.53999996</c:v>
                </c:pt>
                <c:pt idx="170">
                  <c:v>909173733.13</c:v>
                </c:pt>
                <c:pt idx="171">
                  <c:v>944793837</c:v>
                </c:pt>
                <c:pt idx="172">
                  <c:v>925338704.97000003</c:v>
                </c:pt>
                <c:pt idx="173">
                  <c:v>890203655.71000004</c:v>
                </c:pt>
                <c:pt idx="174">
                  <c:v>878566777.48000002</c:v>
                </c:pt>
                <c:pt idx="175">
                  <c:v>885174361.30999899</c:v>
                </c:pt>
                <c:pt idx="176">
                  <c:v>908095831.45999897</c:v>
                </c:pt>
                <c:pt idx="177">
                  <c:v>908095831.45999897</c:v>
                </c:pt>
                <c:pt idx="178">
                  <c:v>889894834.76999998</c:v>
                </c:pt>
                <c:pt idx="179">
                  <c:v>873432165.63</c:v>
                </c:pt>
                <c:pt idx="180">
                  <c:v>1003386771.3099989</c:v>
                </c:pt>
                <c:pt idx="181">
                  <c:v>1008635200.47</c:v>
                </c:pt>
                <c:pt idx="182">
                  <c:v>989459388.25</c:v>
                </c:pt>
                <c:pt idx="183">
                  <c:v>1045764341.58</c:v>
                </c:pt>
                <c:pt idx="184">
                  <c:v>1065698285.9400001</c:v>
                </c:pt>
                <c:pt idx="185">
                  <c:v>1059108746.04</c:v>
                </c:pt>
                <c:pt idx="186">
                  <c:v>1033686916.3299989</c:v>
                </c:pt>
                <c:pt idx="187">
                  <c:v>1039638717.449999</c:v>
                </c:pt>
                <c:pt idx="188">
                  <c:v>1037384263.13</c:v>
                </c:pt>
                <c:pt idx="189">
                  <c:v>1022624530.8299989</c:v>
                </c:pt>
                <c:pt idx="190">
                  <c:v>1023915381.97</c:v>
                </c:pt>
                <c:pt idx="191">
                  <c:v>1046914370.25</c:v>
                </c:pt>
                <c:pt idx="192">
                  <c:v>1072338125.0599989</c:v>
                </c:pt>
                <c:pt idx="193">
                  <c:v>1064082570.4400001</c:v>
                </c:pt>
                <c:pt idx="194">
                  <c:v>1073492678.23</c:v>
                </c:pt>
                <c:pt idx="195">
                  <c:v>1063100283.8599988</c:v>
                </c:pt>
                <c:pt idx="196">
                  <c:v>1068699813.4400001</c:v>
                </c:pt>
                <c:pt idx="197">
                  <c:v>1085230185.8699999</c:v>
                </c:pt>
                <c:pt idx="198">
                  <c:v>1079957551.79</c:v>
                </c:pt>
                <c:pt idx="199">
                  <c:v>1116231350.3699999</c:v>
                </c:pt>
                <c:pt idx="200">
                  <c:v>1112996537.47</c:v>
                </c:pt>
                <c:pt idx="201">
                  <c:v>1109563915.03</c:v>
                </c:pt>
                <c:pt idx="202">
                  <c:v>1111709901.05</c:v>
                </c:pt>
                <c:pt idx="203">
                  <c:v>1119989890.4300001</c:v>
                </c:pt>
                <c:pt idx="204">
                  <c:v>1139917365.21</c:v>
                </c:pt>
                <c:pt idx="205">
                  <c:v>1175316631.3199999</c:v>
                </c:pt>
                <c:pt idx="206">
                  <c:v>1169979673.8299999</c:v>
                </c:pt>
                <c:pt idx="207">
                  <c:v>1124056106.27</c:v>
                </c:pt>
                <c:pt idx="208">
                  <c:v>1133526536.0599999</c:v>
                </c:pt>
                <c:pt idx="209">
                  <c:v>1154490383.3499999</c:v>
                </c:pt>
                <c:pt idx="210">
                  <c:v>1162757857.3899999</c:v>
                </c:pt>
                <c:pt idx="211">
                  <c:v>1165684304.28</c:v>
                </c:pt>
                <c:pt idx="212">
                  <c:v>1157393563.9400001</c:v>
                </c:pt>
                <c:pt idx="213">
                  <c:v>1169191689.27</c:v>
                </c:pt>
                <c:pt idx="214">
                  <c:v>1153467466.8699999</c:v>
                </c:pt>
                <c:pt idx="215">
                  <c:v>1176043262.5</c:v>
                </c:pt>
                <c:pt idx="216">
                  <c:v>1159695823.8499999</c:v>
                </c:pt>
                <c:pt idx="217">
                  <c:v>1132554124.8899999</c:v>
                </c:pt>
                <c:pt idx="218">
                  <c:v>1125566833.6899996</c:v>
                </c:pt>
                <c:pt idx="219">
                  <c:v>1115001650.5599999</c:v>
                </c:pt>
                <c:pt idx="220">
                  <c:v>1108284306.96</c:v>
                </c:pt>
                <c:pt idx="221">
                  <c:v>1112773020.75</c:v>
                </c:pt>
                <c:pt idx="222">
                  <c:v>1178156819.6099999</c:v>
                </c:pt>
                <c:pt idx="223">
                  <c:v>1168134445.5799999</c:v>
                </c:pt>
                <c:pt idx="224">
                  <c:v>1198066911.3299999</c:v>
                </c:pt>
                <c:pt idx="225">
                  <c:v>1198094029.95</c:v>
                </c:pt>
                <c:pt idx="226">
                  <c:v>1224426837.0699999</c:v>
                </c:pt>
                <c:pt idx="227">
                  <c:v>1247859260.04</c:v>
                </c:pt>
                <c:pt idx="228">
                  <c:v>1272050785.6399999</c:v>
                </c:pt>
                <c:pt idx="229">
                  <c:v>1271581040.6599996</c:v>
                </c:pt>
                <c:pt idx="230">
                  <c:v>1293793241.2</c:v>
                </c:pt>
                <c:pt idx="231">
                  <c:v>1295844430.45</c:v>
                </c:pt>
                <c:pt idx="232">
                  <c:v>1269004346.4100001</c:v>
                </c:pt>
                <c:pt idx="233">
                  <c:v>1268993302.0999999</c:v>
                </c:pt>
                <c:pt idx="234">
                  <c:v>1268993302.0999999</c:v>
                </c:pt>
                <c:pt idx="235">
                  <c:v>1280503837.25</c:v>
                </c:pt>
                <c:pt idx="236">
                  <c:v>1264473056.27</c:v>
                </c:pt>
                <c:pt idx="237">
                  <c:v>1246945129.5799999</c:v>
                </c:pt>
                <c:pt idx="238">
                  <c:v>1241332729.6399999</c:v>
                </c:pt>
                <c:pt idx="239">
                  <c:v>1246708064.1599996</c:v>
                </c:pt>
                <c:pt idx="240">
                  <c:v>1239939065.26</c:v>
                </c:pt>
                <c:pt idx="241">
                  <c:v>1266272031.26</c:v>
                </c:pt>
                <c:pt idx="242">
                  <c:v>1318931244.77</c:v>
                </c:pt>
                <c:pt idx="243">
                  <c:v>1311902615.23</c:v>
                </c:pt>
                <c:pt idx="244">
                  <c:v>1368817313.55</c:v>
                </c:pt>
                <c:pt idx="245">
                  <c:v>1380781559.4100001</c:v>
                </c:pt>
                <c:pt idx="246">
                  <c:v>1368937479.52</c:v>
                </c:pt>
                <c:pt idx="247">
                  <c:v>1368937479.52</c:v>
                </c:pt>
                <c:pt idx="248">
                  <c:v>1368937479.52</c:v>
                </c:pt>
                <c:pt idx="249">
                  <c:v>1368937479.52</c:v>
                </c:pt>
                <c:pt idx="250">
                  <c:v>1368937479.52</c:v>
                </c:pt>
                <c:pt idx="251">
                  <c:v>1368937479.52</c:v>
                </c:pt>
                <c:pt idx="252">
                  <c:v>1459042845.1899996</c:v>
                </c:pt>
                <c:pt idx="253">
                  <c:v>1454348940.4200001</c:v>
                </c:pt>
                <c:pt idx="254">
                  <c:v>1470068849</c:v>
                </c:pt>
                <c:pt idx="255">
                  <c:v>1499629728.95</c:v>
                </c:pt>
                <c:pt idx="256">
                  <c:v>1499629728.95</c:v>
                </c:pt>
                <c:pt idx="257">
                  <c:v>1499276315.98</c:v>
                </c:pt>
                <c:pt idx="258">
                  <c:v>1554948723.1099999</c:v>
                </c:pt>
                <c:pt idx="259">
                  <c:v>1532324705.28</c:v>
                </c:pt>
                <c:pt idx="260">
                  <c:v>1528955413.6799996</c:v>
                </c:pt>
                <c:pt idx="261">
                  <c:v>1545423010.8299999</c:v>
                </c:pt>
                <c:pt idx="262">
                  <c:v>1545423010.8299999</c:v>
                </c:pt>
                <c:pt idx="263">
                  <c:v>1548410123.76</c:v>
                </c:pt>
                <c:pt idx="264">
                  <c:v>1592633311.04</c:v>
                </c:pt>
                <c:pt idx="265">
                  <c:v>1601338309.52</c:v>
                </c:pt>
                <c:pt idx="266">
                  <c:v>1623628201.25</c:v>
                </c:pt>
                <c:pt idx="267">
                  <c:v>1641347004.7</c:v>
                </c:pt>
                <c:pt idx="268">
                  <c:v>1613752620.6199999</c:v>
                </c:pt>
                <c:pt idx="269">
                  <c:v>1588443596.6299999</c:v>
                </c:pt>
                <c:pt idx="270">
                  <c:v>1589848361.9100001</c:v>
                </c:pt>
                <c:pt idx="271">
                  <c:v>1585541518.3599999</c:v>
                </c:pt>
                <c:pt idx="272">
                  <c:v>1554854779.48</c:v>
                </c:pt>
                <c:pt idx="273">
                  <c:v>1591432541.1399999</c:v>
                </c:pt>
                <c:pt idx="274">
                  <c:v>1597273424.99</c:v>
                </c:pt>
                <c:pt idx="275">
                  <c:v>1631596924.78</c:v>
                </c:pt>
                <c:pt idx="276">
                  <c:v>1623604041.77</c:v>
                </c:pt>
                <c:pt idx="277">
                  <c:v>1632164520.8599999</c:v>
                </c:pt>
                <c:pt idx="278">
                  <c:v>1616347753.8399999</c:v>
                </c:pt>
                <c:pt idx="279">
                  <c:v>1639931623.53</c:v>
                </c:pt>
                <c:pt idx="280">
                  <c:v>1647188825.47</c:v>
                </c:pt>
                <c:pt idx="281">
                  <c:v>1646697317.0699999</c:v>
                </c:pt>
                <c:pt idx="282">
                  <c:v>1668863170.74</c:v>
                </c:pt>
                <c:pt idx="283">
                  <c:v>1660936397.53</c:v>
                </c:pt>
                <c:pt idx="284">
                  <c:v>1618461095.6499999</c:v>
                </c:pt>
                <c:pt idx="285">
                  <c:v>1675843614.8399999</c:v>
                </c:pt>
                <c:pt idx="286">
                  <c:v>1675515175.8599999</c:v>
                </c:pt>
                <c:pt idx="287">
                  <c:v>1683359383.6799996</c:v>
                </c:pt>
                <c:pt idx="288">
                  <c:v>1645843294.0599999</c:v>
                </c:pt>
                <c:pt idx="289">
                  <c:v>1616528127.71</c:v>
                </c:pt>
                <c:pt idx="290">
                  <c:v>1591270447.3199999</c:v>
                </c:pt>
                <c:pt idx="291">
                  <c:v>1566748117.6699996</c:v>
                </c:pt>
                <c:pt idx="292">
                  <c:v>1546786800.6299999</c:v>
                </c:pt>
                <c:pt idx="293">
                  <c:v>1547905496.9300001</c:v>
                </c:pt>
                <c:pt idx="294">
                  <c:v>1494979983.0999999</c:v>
                </c:pt>
                <c:pt idx="295">
                  <c:v>1525015043.6199999</c:v>
                </c:pt>
                <c:pt idx="296">
                  <c:v>1489930636.1699996</c:v>
                </c:pt>
                <c:pt idx="297">
                  <c:v>1421939067.95</c:v>
                </c:pt>
                <c:pt idx="298">
                  <c:v>1428200462.96</c:v>
                </c:pt>
                <c:pt idx="299">
                  <c:v>1384170176.9400001</c:v>
                </c:pt>
                <c:pt idx="300">
                  <c:v>1404537687.0799999</c:v>
                </c:pt>
                <c:pt idx="301">
                  <c:v>1424240328.8099999</c:v>
                </c:pt>
                <c:pt idx="302">
                  <c:v>1409700399.5899999</c:v>
                </c:pt>
                <c:pt idx="303">
                  <c:v>1349395729</c:v>
                </c:pt>
                <c:pt idx="304">
                  <c:v>1356700794.1299999</c:v>
                </c:pt>
                <c:pt idx="305">
                  <c:v>1350116792.96</c:v>
                </c:pt>
                <c:pt idx="306">
                  <c:v>1310116999.0599999</c:v>
                </c:pt>
                <c:pt idx="307">
                  <c:v>1236700238.6199999</c:v>
                </c:pt>
                <c:pt idx="308">
                  <c:v>1265228234.0699999</c:v>
                </c:pt>
                <c:pt idx="309">
                  <c:v>1291887096.6099999</c:v>
                </c:pt>
                <c:pt idx="310">
                  <c:v>1351284477.48</c:v>
                </c:pt>
                <c:pt idx="311">
                  <c:v>1352917983.0999999</c:v>
                </c:pt>
                <c:pt idx="312">
                  <c:v>1355696987.0799999</c:v>
                </c:pt>
                <c:pt idx="313">
                  <c:v>1373798202.99</c:v>
                </c:pt>
                <c:pt idx="314">
                  <c:v>1373175334.0599999</c:v>
                </c:pt>
                <c:pt idx="315">
                  <c:v>1358948894.0699999</c:v>
                </c:pt>
                <c:pt idx="316">
                  <c:v>1416429147.29</c:v>
                </c:pt>
                <c:pt idx="317">
                  <c:v>1422268606.26</c:v>
                </c:pt>
                <c:pt idx="318">
                  <c:v>1419315813.71</c:v>
                </c:pt>
                <c:pt idx="319">
                  <c:v>1392354939.6099999</c:v>
                </c:pt>
                <c:pt idx="320">
                  <c:v>1391211415.1699996</c:v>
                </c:pt>
                <c:pt idx="321">
                  <c:v>1345984292.0999999</c:v>
                </c:pt>
                <c:pt idx="322">
                  <c:v>1341572121.2</c:v>
                </c:pt>
                <c:pt idx="323">
                  <c:v>1313378816.47</c:v>
                </c:pt>
                <c:pt idx="324">
                  <c:v>1302734528.29</c:v>
                </c:pt>
                <c:pt idx="325">
                  <c:v>1334412731.1299999</c:v>
                </c:pt>
                <c:pt idx="326">
                  <c:v>1320382505.5899999</c:v>
                </c:pt>
                <c:pt idx="327">
                  <c:v>1296388517.05</c:v>
                </c:pt>
                <c:pt idx="328">
                  <c:v>1312101299.0699999</c:v>
                </c:pt>
                <c:pt idx="329">
                  <c:v>1323863465.0599999</c:v>
                </c:pt>
                <c:pt idx="330">
                  <c:v>1373880718.9100001</c:v>
                </c:pt>
                <c:pt idx="331">
                  <c:v>1372375746.8299999</c:v>
                </c:pt>
                <c:pt idx="332">
                  <c:v>1393268634.52</c:v>
                </c:pt>
                <c:pt idx="333">
                  <c:v>1395568405.9200001</c:v>
                </c:pt>
                <c:pt idx="334">
                  <c:v>1398520827.1599996</c:v>
                </c:pt>
                <c:pt idx="335">
                  <c:v>1398526283.1899996</c:v>
                </c:pt>
                <c:pt idx="336">
                  <c:v>1398526283.1899996</c:v>
                </c:pt>
                <c:pt idx="337">
                  <c:v>1442790659.4100001</c:v>
                </c:pt>
                <c:pt idx="338">
                  <c:v>1447068348.5799999</c:v>
                </c:pt>
                <c:pt idx="339">
                  <c:v>1435211895.55</c:v>
                </c:pt>
                <c:pt idx="340">
                  <c:v>1437454389.3599999</c:v>
                </c:pt>
                <c:pt idx="341">
                  <c:v>1440268587.0899999</c:v>
                </c:pt>
                <c:pt idx="342">
                  <c:v>1403719404.1799996</c:v>
                </c:pt>
                <c:pt idx="343">
                  <c:v>1400566387.1699996</c:v>
                </c:pt>
                <c:pt idx="344">
                  <c:v>1372292419.9200001</c:v>
                </c:pt>
                <c:pt idx="345">
                  <c:v>1399171373.26</c:v>
                </c:pt>
                <c:pt idx="346">
                  <c:v>1449454288.04</c:v>
                </c:pt>
                <c:pt idx="347">
                  <c:v>1455776409.1199999</c:v>
                </c:pt>
                <c:pt idx="348">
                  <c:v>1463323846.0999999</c:v>
                </c:pt>
                <c:pt idx="349">
                  <c:v>1465954591.6499999</c:v>
                </c:pt>
                <c:pt idx="350">
                  <c:v>1462519292.51</c:v>
                </c:pt>
                <c:pt idx="351">
                  <c:v>1459340678.72</c:v>
                </c:pt>
                <c:pt idx="352">
                  <c:v>1459267640.8299999</c:v>
                </c:pt>
                <c:pt idx="353">
                  <c:v>1449239782.79</c:v>
                </c:pt>
                <c:pt idx="354">
                  <c:v>1442830173.1299999</c:v>
                </c:pt>
                <c:pt idx="355">
                  <c:v>1457399989.9400001</c:v>
                </c:pt>
                <c:pt idx="356">
                  <c:v>1492020201.6299999</c:v>
                </c:pt>
                <c:pt idx="357">
                  <c:v>1501443903.0599999</c:v>
                </c:pt>
                <c:pt idx="358">
                  <c:v>1508411282.4100001</c:v>
                </c:pt>
                <c:pt idx="359">
                  <c:v>1499500020.3499999</c:v>
                </c:pt>
                <c:pt idx="360">
                  <c:v>1501446418.5</c:v>
                </c:pt>
                <c:pt idx="361">
                  <c:v>1503236587.6399999</c:v>
                </c:pt>
                <c:pt idx="362">
                  <c:v>1466125714.1199999</c:v>
                </c:pt>
                <c:pt idx="363">
                  <c:v>1474437767.9200001</c:v>
                </c:pt>
                <c:pt idx="364">
                  <c:v>1424226519.8899999</c:v>
                </c:pt>
                <c:pt idx="365">
                  <c:v>1412895243.9200001</c:v>
                </c:pt>
                <c:pt idx="366">
                  <c:v>1427777150.0999999</c:v>
                </c:pt>
                <c:pt idx="367">
                  <c:v>1433891738.8299999</c:v>
                </c:pt>
                <c:pt idx="368">
                  <c:v>1445731383</c:v>
                </c:pt>
                <c:pt idx="369">
                  <c:v>1432628467.27</c:v>
                </c:pt>
                <c:pt idx="370">
                  <c:v>1481639593.51</c:v>
                </c:pt>
                <c:pt idx="371">
                  <c:v>1479186999.5899999</c:v>
                </c:pt>
                <c:pt idx="372">
                  <c:v>1473074650.6299999</c:v>
                </c:pt>
                <c:pt idx="373">
                  <c:v>1431733595.8799999</c:v>
                </c:pt>
                <c:pt idx="374">
                  <c:v>1439940537.79</c:v>
                </c:pt>
                <c:pt idx="375">
                  <c:v>1438897909.4300001</c:v>
                </c:pt>
                <c:pt idx="376">
                  <c:v>1470104154.0699999</c:v>
                </c:pt>
                <c:pt idx="377">
                  <c:v>1453794311.76</c:v>
                </c:pt>
                <c:pt idx="378">
                  <c:v>1450458764.52</c:v>
                </c:pt>
                <c:pt idx="379">
                  <c:v>1433056915.53</c:v>
                </c:pt>
              </c:numCache>
            </c:numRef>
          </c:val>
        </c:ser>
        <c:ser>
          <c:idx val="3"/>
          <c:order val="3"/>
          <c:tx>
            <c:strRef>
              <c:f>PIC!$E$1</c:f>
              <c:strCache>
                <c:ptCount val="1"/>
                <c:pt idx="0">
                  <c:v>1.4倍价格组合</c:v>
                </c:pt>
              </c:strCache>
            </c:strRef>
          </c:tx>
          <c:spPr>
            <a:ln w="12700"/>
          </c:spPr>
          <c:marker>
            <c:symbol val="none"/>
          </c:marker>
          <c:cat>
            <c:strRef>
              <c:f>PIC!$A$2:$A$381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PIC!$E$2:$E$381</c:f>
              <c:numCache>
                <c:formatCode>General</c:formatCode>
                <c:ptCount val="380"/>
                <c:pt idx="0">
                  <c:v>1178479686.1599996</c:v>
                </c:pt>
                <c:pt idx="1">
                  <c:v>1185566732.5</c:v>
                </c:pt>
                <c:pt idx="2">
                  <c:v>1170597495.04</c:v>
                </c:pt>
                <c:pt idx="3">
                  <c:v>1169096481.97</c:v>
                </c:pt>
                <c:pt idx="4">
                  <c:v>1167200552.6399999</c:v>
                </c:pt>
                <c:pt idx="5">
                  <c:v>1081090999.8499999</c:v>
                </c:pt>
                <c:pt idx="6">
                  <c:v>1049791300.5599989</c:v>
                </c:pt>
                <c:pt idx="7">
                  <c:v>1049791300.5599989</c:v>
                </c:pt>
                <c:pt idx="8">
                  <c:v>1028905092.5700004</c:v>
                </c:pt>
                <c:pt idx="9">
                  <c:v>1041976378.37</c:v>
                </c:pt>
                <c:pt idx="10">
                  <c:v>1028527089.26</c:v>
                </c:pt>
                <c:pt idx="11">
                  <c:v>1062860530.99</c:v>
                </c:pt>
                <c:pt idx="12">
                  <c:v>1006785670.8499988</c:v>
                </c:pt>
                <c:pt idx="13">
                  <c:v>1036613095.63</c:v>
                </c:pt>
                <c:pt idx="14">
                  <c:v>1023506106.1799999</c:v>
                </c:pt>
                <c:pt idx="15">
                  <c:v>1041260291.9400001</c:v>
                </c:pt>
                <c:pt idx="16">
                  <c:v>1059117040.3099989</c:v>
                </c:pt>
                <c:pt idx="17">
                  <c:v>1052213311.98</c:v>
                </c:pt>
                <c:pt idx="18">
                  <c:v>1036199986.71</c:v>
                </c:pt>
                <c:pt idx="19">
                  <c:v>1003948175.22</c:v>
                </c:pt>
                <c:pt idx="20">
                  <c:v>988723790.87</c:v>
                </c:pt>
                <c:pt idx="21">
                  <c:v>988942839.57000005</c:v>
                </c:pt>
                <c:pt idx="22">
                  <c:v>997192538.63999999</c:v>
                </c:pt>
                <c:pt idx="23">
                  <c:v>1002608188.52</c:v>
                </c:pt>
                <c:pt idx="24">
                  <c:v>1054987109.6</c:v>
                </c:pt>
                <c:pt idx="25">
                  <c:v>1054488767.53</c:v>
                </c:pt>
                <c:pt idx="26">
                  <c:v>1099323035.3299999</c:v>
                </c:pt>
                <c:pt idx="27">
                  <c:v>1094820476.01</c:v>
                </c:pt>
                <c:pt idx="28">
                  <c:v>1091377307.73</c:v>
                </c:pt>
                <c:pt idx="29">
                  <c:v>1098610265.1099999</c:v>
                </c:pt>
                <c:pt idx="30">
                  <c:v>1044397126.0700004</c:v>
                </c:pt>
                <c:pt idx="31">
                  <c:v>1010204533.6700004</c:v>
                </c:pt>
                <c:pt idx="32">
                  <c:v>1009535217.2700011</c:v>
                </c:pt>
                <c:pt idx="33">
                  <c:v>1047311704.4299989</c:v>
                </c:pt>
                <c:pt idx="34">
                  <c:v>1073533382.449999</c:v>
                </c:pt>
                <c:pt idx="35">
                  <c:v>1068985125.87</c:v>
                </c:pt>
                <c:pt idx="36">
                  <c:v>1070830269.4299989</c:v>
                </c:pt>
                <c:pt idx="37">
                  <c:v>1112933642.9000001</c:v>
                </c:pt>
                <c:pt idx="38">
                  <c:v>1105392142.0799999</c:v>
                </c:pt>
                <c:pt idx="39">
                  <c:v>1115744331.1599996</c:v>
                </c:pt>
                <c:pt idx="40">
                  <c:v>1117377373.6399999</c:v>
                </c:pt>
                <c:pt idx="41">
                  <c:v>1114715110.78</c:v>
                </c:pt>
                <c:pt idx="42">
                  <c:v>1087745140.97</c:v>
                </c:pt>
                <c:pt idx="43">
                  <c:v>1120022530.02</c:v>
                </c:pt>
                <c:pt idx="44">
                  <c:v>1101708479.8499999</c:v>
                </c:pt>
                <c:pt idx="45">
                  <c:v>1090945774.27</c:v>
                </c:pt>
                <c:pt idx="46">
                  <c:v>1090600536.3499999</c:v>
                </c:pt>
                <c:pt idx="47">
                  <c:v>1102754499.6399999</c:v>
                </c:pt>
                <c:pt idx="48">
                  <c:v>1062910286.52</c:v>
                </c:pt>
                <c:pt idx="49">
                  <c:v>1041856144.26</c:v>
                </c:pt>
                <c:pt idx="50">
                  <c:v>1032983076.61</c:v>
                </c:pt>
                <c:pt idx="51">
                  <c:v>1015584932.4400001</c:v>
                </c:pt>
                <c:pt idx="52">
                  <c:v>1009192701.8599988</c:v>
                </c:pt>
                <c:pt idx="53">
                  <c:v>1018825763.73</c:v>
                </c:pt>
                <c:pt idx="54">
                  <c:v>982117405.61000001</c:v>
                </c:pt>
                <c:pt idx="55">
                  <c:v>1000481112.08</c:v>
                </c:pt>
                <c:pt idx="56">
                  <c:v>1074751833.54</c:v>
                </c:pt>
                <c:pt idx="57">
                  <c:v>1038230857.8099989</c:v>
                </c:pt>
                <c:pt idx="58">
                  <c:v>1023273606.47</c:v>
                </c:pt>
                <c:pt idx="59">
                  <c:v>1031091565.7700011</c:v>
                </c:pt>
                <c:pt idx="60">
                  <c:v>1027844047.6799999</c:v>
                </c:pt>
                <c:pt idx="61">
                  <c:v>1031285772.4599988</c:v>
                </c:pt>
                <c:pt idx="62">
                  <c:v>1036504480.9299989</c:v>
                </c:pt>
                <c:pt idx="63">
                  <c:v>1052710203.61</c:v>
                </c:pt>
                <c:pt idx="64">
                  <c:v>1005903734.52</c:v>
                </c:pt>
                <c:pt idx="65">
                  <c:v>986382853.15999997</c:v>
                </c:pt>
                <c:pt idx="66">
                  <c:v>964133537.41999996</c:v>
                </c:pt>
                <c:pt idx="67">
                  <c:v>963309752.13</c:v>
                </c:pt>
                <c:pt idx="68">
                  <c:v>937394493.02999997</c:v>
                </c:pt>
                <c:pt idx="69">
                  <c:v>931163424.88999999</c:v>
                </c:pt>
                <c:pt idx="70">
                  <c:v>932643347.72000003</c:v>
                </c:pt>
                <c:pt idx="71">
                  <c:v>924804117.17999995</c:v>
                </c:pt>
                <c:pt idx="72">
                  <c:v>875530856.02999997</c:v>
                </c:pt>
                <c:pt idx="73">
                  <c:v>866572063.59000003</c:v>
                </c:pt>
                <c:pt idx="74">
                  <c:v>780156703.08000004</c:v>
                </c:pt>
                <c:pt idx="75">
                  <c:v>711597596.00999999</c:v>
                </c:pt>
                <c:pt idx="76">
                  <c:v>732886788.44000006</c:v>
                </c:pt>
                <c:pt idx="77">
                  <c:v>807126371.16999996</c:v>
                </c:pt>
                <c:pt idx="78">
                  <c:v>888798067.94000006</c:v>
                </c:pt>
                <c:pt idx="79">
                  <c:v>835066763.87</c:v>
                </c:pt>
                <c:pt idx="80">
                  <c:v>853514764.40999997</c:v>
                </c:pt>
                <c:pt idx="81">
                  <c:v>878387258.62</c:v>
                </c:pt>
                <c:pt idx="82">
                  <c:v>878652200.42999899</c:v>
                </c:pt>
                <c:pt idx="83">
                  <c:v>802617644.65999997</c:v>
                </c:pt>
                <c:pt idx="84">
                  <c:v>804069281.03999996</c:v>
                </c:pt>
                <c:pt idx="85">
                  <c:v>758230786.01999998</c:v>
                </c:pt>
                <c:pt idx="86">
                  <c:v>756859352.11000001</c:v>
                </c:pt>
                <c:pt idx="87">
                  <c:v>729373456.90999997</c:v>
                </c:pt>
                <c:pt idx="88">
                  <c:v>794839471.29000044</c:v>
                </c:pt>
                <c:pt idx="89">
                  <c:v>774037703.13</c:v>
                </c:pt>
                <c:pt idx="90">
                  <c:v>774037703.13</c:v>
                </c:pt>
                <c:pt idx="91">
                  <c:v>752990383.64999998</c:v>
                </c:pt>
                <c:pt idx="92">
                  <c:v>756028611.16999996</c:v>
                </c:pt>
                <c:pt idx="93">
                  <c:v>786961881.72000003</c:v>
                </c:pt>
                <c:pt idx="94">
                  <c:v>776328556.53999996</c:v>
                </c:pt>
                <c:pt idx="95">
                  <c:v>760575942.22000003</c:v>
                </c:pt>
                <c:pt idx="96">
                  <c:v>736018049.62</c:v>
                </c:pt>
                <c:pt idx="97">
                  <c:v>697135024.13</c:v>
                </c:pt>
                <c:pt idx="98">
                  <c:v>697135024.13</c:v>
                </c:pt>
                <c:pt idx="99">
                  <c:v>688718358.13999999</c:v>
                </c:pt>
                <c:pt idx="100">
                  <c:v>673065702.75</c:v>
                </c:pt>
                <c:pt idx="101">
                  <c:v>699675687.38999999</c:v>
                </c:pt>
                <c:pt idx="102">
                  <c:v>678591560.48000002</c:v>
                </c:pt>
                <c:pt idx="103">
                  <c:v>687355050.04999936</c:v>
                </c:pt>
                <c:pt idx="104">
                  <c:v>687098850.50999999</c:v>
                </c:pt>
                <c:pt idx="105">
                  <c:v>736737372.32999897</c:v>
                </c:pt>
                <c:pt idx="106">
                  <c:v>703648970.52999997</c:v>
                </c:pt>
                <c:pt idx="107">
                  <c:v>736426425.65999997</c:v>
                </c:pt>
                <c:pt idx="108">
                  <c:v>806623361.57000005</c:v>
                </c:pt>
                <c:pt idx="109">
                  <c:v>785190123.75</c:v>
                </c:pt>
                <c:pt idx="110">
                  <c:v>801076914.91999996</c:v>
                </c:pt>
                <c:pt idx="111">
                  <c:v>832979548.03999996</c:v>
                </c:pt>
                <c:pt idx="112">
                  <c:v>845585790.29000044</c:v>
                </c:pt>
                <c:pt idx="113">
                  <c:v>859146755.53999996</c:v>
                </c:pt>
                <c:pt idx="114">
                  <c:v>778893947.41999996</c:v>
                </c:pt>
                <c:pt idx="115">
                  <c:v>837601990.05999899</c:v>
                </c:pt>
                <c:pt idx="116">
                  <c:v>836034356.94999897</c:v>
                </c:pt>
                <c:pt idx="117">
                  <c:v>801993517.55999899</c:v>
                </c:pt>
                <c:pt idx="118">
                  <c:v>758193294.45999897</c:v>
                </c:pt>
                <c:pt idx="119">
                  <c:v>751871552.63999999</c:v>
                </c:pt>
                <c:pt idx="120">
                  <c:v>754646569.69000041</c:v>
                </c:pt>
                <c:pt idx="121">
                  <c:v>757934454.75999999</c:v>
                </c:pt>
                <c:pt idx="122">
                  <c:v>711430451.38</c:v>
                </c:pt>
                <c:pt idx="123">
                  <c:v>723830696.54999936</c:v>
                </c:pt>
                <c:pt idx="124">
                  <c:v>719159251.58000004</c:v>
                </c:pt>
                <c:pt idx="125">
                  <c:v>764043997.23000002</c:v>
                </c:pt>
                <c:pt idx="126">
                  <c:v>786501398.71000004</c:v>
                </c:pt>
                <c:pt idx="127">
                  <c:v>799438198.40999997</c:v>
                </c:pt>
                <c:pt idx="128">
                  <c:v>854308099.65999997</c:v>
                </c:pt>
                <c:pt idx="129">
                  <c:v>821081508.5</c:v>
                </c:pt>
                <c:pt idx="130">
                  <c:v>881714047.63</c:v>
                </c:pt>
                <c:pt idx="131">
                  <c:v>855385463.22000003</c:v>
                </c:pt>
                <c:pt idx="132">
                  <c:v>808698977.58000004</c:v>
                </c:pt>
                <c:pt idx="133">
                  <c:v>810481275.47000003</c:v>
                </c:pt>
                <c:pt idx="134">
                  <c:v>805517304.16999996</c:v>
                </c:pt>
                <c:pt idx="135">
                  <c:v>800759369.63</c:v>
                </c:pt>
                <c:pt idx="136">
                  <c:v>837777357.16999996</c:v>
                </c:pt>
                <c:pt idx="137">
                  <c:v>834801381.29999995</c:v>
                </c:pt>
                <c:pt idx="138">
                  <c:v>818283985.04999936</c:v>
                </c:pt>
                <c:pt idx="139">
                  <c:v>788744488.30999899</c:v>
                </c:pt>
                <c:pt idx="140">
                  <c:v>784767076.79999995</c:v>
                </c:pt>
                <c:pt idx="141">
                  <c:v>773381998.97000003</c:v>
                </c:pt>
                <c:pt idx="142">
                  <c:v>774985105.35999882</c:v>
                </c:pt>
                <c:pt idx="143">
                  <c:v>768181685.84999883</c:v>
                </c:pt>
                <c:pt idx="144">
                  <c:v>761546021.32999897</c:v>
                </c:pt>
                <c:pt idx="145">
                  <c:v>759936875.65999997</c:v>
                </c:pt>
                <c:pt idx="146">
                  <c:v>786696252.73000002</c:v>
                </c:pt>
                <c:pt idx="147">
                  <c:v>815007923.11000001</c:v>
                </c:pt>
                <c:pt idx="148">
                  <c:v>802681294.42999899</c:v>
                </c:pt>
                <c:pt idx="149">
                  <c:v>770337336.14999998</c:v>
                </c:pt>
                <c:pt idx="150">
                  <c:v>785043361.82999897</c:v>
                </c:pt>
                <c:pt idx="151">
                  <c:v>786395806.34999883</c:v>
                </c:pt>
                <c:pt idx="152">
                  <c:v>770380481.30999899</c:v>
                </c:pt>
                <c:pt idx="153">
                  <c:v>812936746.45999897</c:v>
                </c:pt>
                <c:pt idx="154">
                  <c:v>809600412.44999897</c:v>
                </c:pt>
                <c:pt idx="155">
                  <c:v>835637431.57000005</c:v>
                </c:pt>
                <c:pt idx="156">
                  <c:v>858030031.25</c:v>
                </c:pt>
                <c:pt idx="157">
                  <c:v>869549375.79000044</c:v>
                </c:pt>
                <c:pt idx="158">
                  <c:v>877664736.32999897</c:v>
                </c:pt>
                <c:pt idx="159">
                  <c:v>877695711.64999998</c:v>
                </c:pt>
                <c:pt idx="160">
                  <c:v>876531356.74000001</c:v>
                </c:pt>
                <c:pt idx="161">
                  <c:v>872185180.75999999</c:v>
                </c:pt>
                <c:pt idx="162">
                  <c:v>892405036.41999996</c:v>
                </c:pt>
                <c:pt idx="163">
                  <c:v>930884336.40999997</c:v>
                </c:pt>
                <c:pt idx="164">
                  <c:v>918979673.63999999</c:v>
                </c:pt>
                <c:pt idx="165">
                  <c:v>946305465.09000003</c:v>
                </c:pt>
                <c:pt idx="166">
                  <c:v>953876953.64999998</c:v>
                </c:pt>
                <c:pt idx="167">
                  <c:v>947322390.88</c:v>
                </c:pt>
                <c:pt idx="168">
                  <c:v>952893791.20000005</c:v>
                </c:pt>
                <c:pt idx="169">
                  <c:v>927864237.53999996</c:v>
                </c:pt>
                <c:pt idx="170">
                  <c:v>949767478.07000005</c:v>
                </c:pt>
                <c:pt idx="171">
                  <c:v>989937007.37</c:v>
                </c:pt>
                <c:pt idx="172">
                  <c:v>967047334.53999996</c:v>
                </c:pt>
                <c:pt idx="173">
                  <c:v>926055747.89999998</c:v>
                </c:pt>
                <c:pt idx="174">
                  <c:v>913807589.07000005</c:v>
                </c:pt>
                <c:pt idx="175">
                  <c:v>921254157.99000001</c:v>
                </c:pt>
                <c:pt idx="176">
                  <c:v>947973278.04999936</c:v>
                </c:pt>
                <c:pt idx="177">
                  <c:v>947973278.04999936</c:v>
                </c:pt>
                <c:pt idx="178">
                  <c:v>926679413.31999898</c:v>
                </c:pt>
                <c:pt idx="179">
                  <c:v>904290734.05999899</c:v>
                </c:pt>
                <c:pt idx="180">
                  <c:v>1018940189.4299989</c:v>
                </c:pt>
                <c:pt idx="181">
                  <c:v>1024886580.1</c:v>
                </c:pt>
                <c:pt idx="182">
                  <c:v>1005958373.3599988</c:v>
                </c:pt>
                <c:pt idx="183">
                  <c:v>1064767732.41</c:v>
                </c:pt>
                <c:pt idx="184">
                  <c:v>1085424340.8199999</c:v>
                </c:pt>
                <c:pt idx="185">
                  <c:v>1078739880.1099999</c:v>
                </c:pt>
                <c:pt idx="186">
                  <c:v>1052084057.01</c:v>
                </c:pt>
                <c:pt idx="187">
                  <c:v>1058572163.37</c:v>
                </c:pt>
                <c:pt idx="188">
                  <c:v>1055609104.66</c:v>
                </c:pt>
                <c:pt idx="189">
                  <c:v>1040520402.6799999</c:v>
                </c:pt>
                <c:pt idx="190">
                  <c:v>1041799868.7</c:v>
                </c:pt>
                <c:pt idx="191">
                  <c:v>1066157866.3</c:v>
                </c:pt>
                <c:pt idx="192">
                  <c:v>1092577131.5599999</c:v>
                </c:pt>
                <c:pt idx="193">
                  <c:v>1084005525.4100001</c:v>
                </c:pt>
                <c:pt idx="194">
                  <c:v>1093900386.6699996</c:v>
                </c:pt>
                <c:pt idx="195">
                  <c:v>1083020755.53</c:v>
                </c:pt>
                <c:pt idx="196">
                  <c:v>1089902956.79</c:v>
                </c:pt>
                <c:pt idx="197">
                  <c:v>1106108419.6599996</c:v>
                </c:pt>
                <c:pt idx="198">
                  <c:v>1100935683.46</c:v>
                </c:pt>
                <c:pt idx="199">
                  <c:v>1141124828.1099999</c:v>
                </c:pt>
                <c:pt idx="200">
                  <c:v>1139885212.8599999</c:v>
                </c:pt>
                <c:pt idx="201">
                  <c:v>1136378276.97</c:v>
                </c:pt>
                <c:pt idx="202">
                  <c:v>1139106450.47</c:v>
                </c:pt>
                <c:pt idx="203">
                  <c:v>1145458755.23</c:v>
                </c:pt>
                <c:pt idx="204">
                  <c:v>1162947605.6299999</c:v>
                </c:pt>
                <c:pt idx="205">
                  <c:v>1194959420.9200001</c:v>
                </c:pt>
                <c:pt idx="206">
                  <c:v>1186694616.75</c:v>
                </c:pt>
                <c:pt idx="207">
                  <c:v>1137612524.26</c:v>
                </c:pt>
                <c:pt idx="208">
                  <c:v>1153521083.5799999</c:v>
                </c:pt>
                <c:pt idx="209">
                  <c:v>1173966567.55</c:v>
                </c:pt>
                <c:pt idx="210">
                  <c:v>1182871285.6199999</c:v>
                </c:pt>
                <c:pt idx="211">
                  <c:v>1187863178.47</c:v>
                </c:pt>
                <c:pt idx="212">
                  <c:v>1179697882.78</c:v>
                </c:pt>
                <c:pt idx="213">
                  <c:v>1186873541.6099999</c:v>
                </c:pt>
                <c:pt idx="214">
                  <c:v>1170304596.8399999</c:v>
                </c:pt>
                <c:pt idx="215">
                  <c:v>1193129872</c:v>
                </c:pt>
                <c:pt idx="216">
                  <c:v>1173835157.28</c:v>
                </c:pt>
                <c:pt idx="217">
                  <c:v>1146102510.4200001</c:v>
                </c:pt>
                <c:pt idx="218">
                  <c:v>1142444307.3199999</c:v>
                </c:pt>
                <c:pt idx="219">
                  <c:v>1129741842.23</c:v>
                </c:pt>
                <c:pt idx="220">
                  <c:v>1124089380.4300001</c:v>
                </c:pt>
                <c:pt idx="221">
                  <c:v>1127863944.54</c:v>
                </c:pt>
                <c:pt idx="222">
                  <c:v>1188967161.5999999</c:v>
                </c:pt>
                <c:pt idx="223">
                  <c:v>1180144759.02</c:v>
                </c:pt>
                <c:pt idx="224">
                  <c:v>1207192473.3499999</c:v>
                </c:pt>
                <c:pt idx="225">
                  <c:v>1207219037.95</c:v>
                </c:pt>
                <c:pt idx="226">
                  <c:v>1230001422.45</c:v>
                </c:pt>
                <c:pt idx="227">
                  <c:v>1249672349</c:v>
                </c:pt>
                <c:pt idx="228">
                  <c:v>1249672349</c:v>
                </c:pt>
                <c:pt idx="229">
                  <c:v>1278027135.1099999</c:v>
                </c:pt>
                <c:pt idx="230">
                  <c:v>1299410736.8199999</c:v>
                </c:pt>
                <c:pt idx="231">
                  <c:v>1303179988.74</c:v>
                </c:pt>
                <c:pt idx="232">
                  <c:v>1277685814.9000001</c:v>
                </c:pt>
                <c:pt idx="233">
                  <c:v>1279480526.0699999</c:v>
                </c:pt>
                <c:pt idx="234">
                  <c:v>1279480526.0699999</c:v>
                </c:pt>
                <c:pt idx="235">
                  <c:v>1293608770.1899996</c:v>
                </c:pt>
                <c:pt idx="236">
                  <c:v>1278956365.78</c:v>
                </c:pt>
                <c:pt idx="237">
                  <c:v>1263526843.1699996</c:v>
                </c:pt>
                <c:pt idx="238">
                  <c:v>1257987377.4100001</c:v>
                </c:pt>
                <c:pt idx="239">
                  <c:v>1260405394.7</c:v>
                </c:pt>
                <c:pt idx="240">
                  <c:v>1253147134.1299999</c:v>
                </c:pt>
                <c:pt idx="241">
                  <c:v>1281694801.23</c:v>
                </c:pt>
                <c:pt idx="242">
                  <c:v>1337382811.6599996</c:v>
                </c:pt>
                <c:pt idx="243">
                  <c:v>1330142870.8299999</c:v>
                </c:pt>
                <c:pt idx="244">
                  <c:v>1402658307.0999999</c:v>
                </c:pt>
                <c:pt idx="245">
                  <c:v>1424344806.6299999</c:v>
                </c:pt>
                <c:pt idx="246">
                  <c:v>1409787309.95</c:v>
                </c:pt>
                <c:pt idx="247">
                  <c:v>1409787309.95</c:v>
                </c:pt>
                <c:pt idx="248">
                  <c:v>1409787309.95</c:v>
                </c:pt>
                <c:pt idx="249">
                  <c:v>1409787309.95</c:v>
                </c:pt>
                <c:pt idx="250">
                  <c:v>1409787309.95</c:v>
                </c:pt>
                <c:pt idx="251">
                  <c:v>1409787309.95</c:v>
                </c:pt>
                <c:pt idx="252">
                  <c:v>1514938790.5</c:v>
                </c:pt>
                <c:pt idx="253">
                  <c:v>1512740338.2</c:v>
                </c:pt>
                <c:pt idx="254">
                  <c:v>1524857404.6799996</c:v>
                </c:pt>
                <c:pt idx="255">
                  <c:v>1524857404.6799996</c:v>
                </c:pt>
                <c:pt idx="256">
                  <c:v>1551640633.5999999</c:v>
                </c:pt>
                <c:pt idx="257">
                  <c:v>1552882387.8599999</c:v>
                </c:pt>
                <c:pt idx="258">
                  <c:v>1620793177.28</c:v>
                </c:pt>
                <c:pt idx="259">
                  <c:v>1594287118.5</c:v>
                </c:pt>
                <c:pt idx="260">
                  <c:v>1593095239.01</c:v>
                </c:pt>
                <c:pt idx="261">
                  <c:v>1603233250.5</c:v>
                </c:pt>
                <c:pt idx="262">
                  <c:v>1603233250.5</c:v>
                </c:pt>
                <c:pt idx="263">
                  <c:v>1601760941.1799996</c:v>
                </c:pt>
                <c:pt idx="264">
                  <c:v>1639891234.8699999</c:v>
                </c:pt>
                <c:pt idx="265">
                  <c:v>1647354869.5999999</c:v>
                </c:pt>
                <c:pt idx="266">
                  <c:v>1664327132.9000001</c:v>
                </c:pt>
                <c:pt idx="267">
                  <c:v>1681774797.03</c:v>
                </c:pt>
                <c:pt idx="268">
                  <c:v>1658823560.3799999</c:v>
                </c:pt>
                <c:pt idx="269">
                  <c:v>1631235758.8699999</c:v>
                </c:pt>
                <c:pt idx="270">
                  <c:v>1632163937.0599999</c:v>
                </c:pt>
                <c:pt idx="271">
                  <c:v>1627865405.96</c:v>
                </c:pt>
                <c:pt idx="272">
                  <c:v>1600621883.8</c:v>
                </c:pt>
                <c:pt idx="273">
                  <c:v>1632655808.48</c:v>
                </c:pt>
                <c:pt idx="274">
                  <c:v>1637339727.8799999</c:v>
                </c:pt>
                <c:pt idx="275">
                  <c:v>1666263744</c:v>
                </c:pt>
                <c:pt idx="276">
                  <c:v>1655626223.04</c:v>
                </c:pt>
                <c:pt idx="277">
                  <c:v>1662791068.4000001</c:v>
                </c:pt>
                <c:pt idx="278">
                  <c:v>1650083283.6199999</c:v>
                </c:pt>
                <c:pt idx="279">
                  <c:v>1672533271.9100001</c:v>
                </c:pt>
                <c:pt idx="280">
                  <c:v>1679744670.0899999</c:v>
                </c:pt>
                <c:pt idx="281">
                  <c:v>1680899136.49</c:v>
                </c:pt>
                <c:pt idx="282">
                  <c:v>1702728819.29</c:v>
                </c:pt>
                <c:pt idx="283">
                  <c:v>1695241230.73</c:v>
                </c:pt>
                <c:pt idx="284">
                  <c:v>1653290388.95</c:v>
                </c:pt>
                <c:pt idx="285">
                  <c:v>1700371793.49</c:v>
                </c:pt>
                <c:pt idx="286">
                  <c:v>1700371793.49</c:v>
                </c:pt>
                <c:pt idx="287">
                  <c:v>1709356408.04</c:v>
                </c:pt>
                <c:pt idx="288">
                  <c:v>1684314605.3199999</c:v>
                </c:pt>
                <c:pt idx="289">
                  <c:v>1669889598.55</c:v>
                </c:pt>
                <c:pt idx="290">
                  <c:v>1651832324.04</c:v>
                </c:pt>
                <c:pt idx="291">
                  <c:v>1623765907.73</c:v>
                </c:pt>
                <c:pt idx="292">
                  <c:v>1608575568.8699999</c:v>
                </c:pt>
                <c:pt idx="293">
                  <c:v>1612387995.72</c:v>
                </c:pt>
                <c:pt idx="294">
                  <c:v>1572244669.2</c:v>
                </c:pt>
                <c:pt idx="295">
                  <c:v>1592854777.5999999</c:v>
                </c:pt>
                <c:pt idx="296">
                  <c:v>1555414026.3599999</c:v>
                </c:pt>
                <c:pt idx="297">
                  <c:v>1494433532.45</c:v>
                </c:pt>
                <c:pt idx="298">
                  <c:v>1501464200.0699999</c:v>
                </c:pt>
                <c:pt idx="299">
                  <c:v>1470027695.3699999</c:v>
                </c:pt>
                <c:pt idx="300">
                  <c:v>1489068714.75</c:v>
                </c:pt>
                <c:pt idx="301">
                  <c:v>1507404132.6399999</c:v>
                </c:pt>
                <c:pt idx="302">
                  <c:v>1494316678.78</c:v>
                </c:pt>
                <c:pt idx="303">
                  <c:v>1440599219.0999999</c:v>
                </c:pt>
                <c:pt idx="304">
                  <c:v>1449749070.05</c:v>
                </c:pt>
                <c:pt idx="305">
                  <c:v>1448039129.45</c:v>
                </c:pt>
                <c:pt idx="306">
                  <c:v>1406851620.26</c:v>
                </c:pt>
                <c:pt idx="307">
                  <c:v>1328909741.1699996</c:v>
                </c:pt>
                <c:pt idx="308">
                  <c:v>1359207779.54</c:v>
                </c:pt>
                <c:pt idx="309">
                  <c:v>1387510839.1599996</c:v>
                </c:pt>
                <c:pt idx="310">
                  <c:v>1450571762.9100001</c:v>
                </c:pt>
                <c:pt idx="311">
                  <c:v>1452307068.7</c:v>
                </c:pt>
                <c:pt idx="312">
                  <c:v>1455261653.9300001</c:v>
                </c:pt>
                <c:pt idx="313">
                  <c:v>1474493894.3099999</c:v>
                </c:pt>
                <c:pt idx="314">
                  <c:v>1474037083.6299999</c:v>
                </c:pt>
                <c:pt idx="315">
                  <c:v>1459686226.6599996</c:v>
                </c:pt>
                <c:pt idx="316">
                  <c:v>1519716338.27</c:v>
                </c:pt>
                <c:pt idx="317">
                  <c:v>1525911295.4400001</c:v>
                </c:pt>
                <c:pt idx="318">
                  <c:v>1522003405.1399999</c:v>
                </c:pt>
                <c:pt idx="319">
                  <c:v>1493726748.72</c:v>
                </c:pt>
                <c:pt idx="320">
                  <c:v>1492654714.5799999</c:v>
                </c:pt>
                <c:pt idx="321">
                  <c:v>1444951391.4400001</c:v>
                </c:pt>
                <c:pt idx="322">
                  <c:v>1440312787.3399999</c:v>
                </c:pt>
                <c:pt idx="323">
                  <c:v>1410553082.2</c:v>
                </c:pt>
                <c:pt idx="324">
                  <c:v>1399712021.9100001</c:v>
                </c:pt>
                <c:pt idx="325">
                  <c:v>1433571356</c:v>
                </c:pt>
                <c:pt idx="326">
                  <c:v>1419036619.72</c:v>
                </c:pt>
                <c:pt idx="327">
                  <c:v>1393439310.1899996</c:v>
                </c:pt>
                <c:pt idx="328">
                  <c:v>1410351246.0899999</c:v>
                </c:pt>
                <c:pt idx="329">
                  <c:v>1422569096.28</c:v>
                </c:pt>
                <c:pt idx="330">
                  <c:v>1474882105</c:v>
                </c:pt>
                <c:pt idx="331">
                  <c:v>1472747524.0799999</c:v>
                </c:pt>
                <c:pt idx="332">
                  <c:v>1493482101.9200001</c:v>
                </c:pt>
                <c:pt idx="333">
                  <c:v>1496870142.0699999</c:v>
                </c:pt>
                <c:pt idx="334">
                  <c:v>1500689179.6099999</c:v>
                </c:pt>
                <c:pt idx="335">
                  <c:v>1500459454.3299999</c:v>
                </c:pt>
                <c:pt idx="336">
                  <c:v>1502412738.9100001</c:v>
                </c:pt>
                <c:pt idx="337">
                  <c:v>1545707400.6599996</c:v>
                </c:pt>
                <c:pt idx="338">
                  <c:v>1549957000.8099999</c:v>
                </c:pt>
                <c:pt idx="339">
                  <c:v>1536157336.6699996</c:v>
                </c:pt>
                <c:pt idx="340">
                  <c:v>1537752771.73</c:v>
                </c:pt>
                <c:pt idx="341">
                  <c:v>1539348705.8499999</c:v>
                </c:pt>
                <c:pt idx="342">
                  <c:v>1499963067.8399999</c:v>
                </c:pt>
                <c:pt idx="343">
                  <c:v>1497259677.8</c:v>
                </c:pt>
                <c:pt idx="344">
                  <c:v>1469899716.53</c:v>
                </c:pt>
                <c:pt idx="345">
                  <c:v>1495778910.45</c:v>
                </c:pt>
                <c:pt idx="346">
                  <c:v>1549913490.6299999</c:v>
                </c:pt>
                <c:pt idx="347">
                  <c:v>1556542997.7</c:v>
                </c:pt>
                <c:pt idx="348">
                  <c:v>1565115868.0599999</c:v>
                </c:pt>
                <c:pt idx="349">
                  <c:v>1567623298.47</c:v>
                </c:pt>
                <c:pt idx="350">
                  <c:v>1564004390.6099999</c:v>
                </c:pt>
                <c:pt idx="351">
                  <c:v>1560919557.0799999</c:v>
                </c:pt>
                <c:pt idx="352">
                  <c:v>1562849938.26</c:v>
                </c:pt>
                <c:pt idx="353">
                  <c:v>1553474888.4000001</c:v>
                </c:pt>
                <c:pt idx="354">
                  <c:v>1546623526.9100001</c:v>
                </c:pt>
                <c:pt idx="355">
                  <c:v>1561461270.96</c:v>
                </c:pt>
                <c:pt idx="356">
                  <c:v>1597875787.6499999</c:v>
                </c:pt>
                <c:pt idx="357">
                  <c:v>1606872619.1499999</c:v>
                </c:pt>
                <c:pt idx="358">
                  <c:v>1614690140.6599996</c:v>
                </c:pt>
                <c:pt idx="359">
                  <c:v>1607062779.0799999</c:v>
                </c:pt>
                <c:pt idx="360">
                  <c:v>1608697198.6199999</c:v>
                </c:pt>
                <c:pt idx="361">
                  <c:v>1609851729.5999999</c:v>
                </c:pt>
                <c:pt idx="362">
                  <c:v>1572352514.21</c:v>
                </c:pt>
                <c:pt idx="363">
                  <c:v>1580493680.1599996</c:v>
                </c:pt>
                <c:pt idx="364">
                  <c:v>1527685812.1699996</c:v>
                </c:pt>
                <c:pt idx="365">
                  <c:v>1516201791.9000001</c:v>
                </c:pt>
                <c:pt idx="366">
                  <c:v>1532282834.3799999</c:v>
                </c:pt>
                <c:pt idx="367">
                  <c:v>1538197252.28</c:v>
                </c:pt>
                <c:pt idx="368">
                  <c:v>1551194884.8599999</c:v>
                </c:pt>
                <c:pt idx="369">
                  <c:v>1537063315.1599996</c:v>
                </c:pt>
                <c:pt idx="370">
                  <c:v>1588566539.6299999</c:v>
                </c:pt>
                <c:pt idx="371">
                  <c:v>1585772993.0599999</c:v>
                </c:pt>
                <c:pt idx="372">
                  <c:v>1579329044.48</c:v>
                </c:pt>
                <c:pt idx="373">
                  <c:v>1536966179.6399999</c:v>
                </c:pt>
                <c:pt idx="374">
                  <c:v>1545524896.5999999</c:v>
                </c:pt>
                <c:pt idx="375">
                  <c:v>1544759287.74</c:v>
                </c:pt>
                <c:pt idx="376">
                  <c:v>1577676688.51</c:v>
                </c:pt>
                <c:pt idx="377">
                  <c:v>1560175284.1499999</c:v>
                </c:pt>
                <c:pt idx="378">
                  <c:v>1556424821.5699999</c:v>
                </c:pt>
                <c:pt idx="379">
                  <c:v>1538125408.1099999</c:v>
                </c:pt>
              </c:numCache>
            </c:numRef>
          </c:val>
        </c:ser>
        <c:marker val="1"/>
        <c:axId val="76200576"/>
        <c:axId val="76210560"/>
      </c:lineChart>
      <c:catAx>
        <c:axId val="76200576"/>
        <c:scaling>
          <c:orientation val="minMax"/>
        </c:scaling>
        <c:axPos val="b"/>
        <c:majorTickMark val="in"/>
        <c:tickLblPos val="nextTo"/>
        <c:spPr>
          <a:ln w="12700">
            <a:solidFill>
              <a:schemeClr val="tx1"/>
            </a:solidFill>
          </a:ln>
        </c:spPr>
        <c:txPr>
          <a:bodyPr/>
          <a:lstStyle/>
          <a:p>
            <a:pPr>
              <a:defRPr sz="800"/>
            </a:pPr>
            <a:endParaRPr lang="zh-CN"/>
          </a:p>
        </c:txPr>
        <c:crossAx val="76210560"/>
        <c:crosses val="autoZero"/>
        <c:auto val="1"/>
        <c:lblAlgn val="ctr"/>
        <c:lblOffset val="100"/>
        <c:tickLblSkip val="90"/>
        <c:tickMarkSkip val="90"/>
      </c:catAx>
      <c:valAx>
        <c:axId val="76210560"/>
        <c:scaling>
          <c:orientation val="minMax"/>
          <c:min val="500000000"/>
        </c:scaling>
        <c:axPos val="l"/>
        <c:numFmt formatCode="General" sourceLinked="1"/>
        <c:majorTickMark val="in"/>
        <c:tickLblPos val="nextTo"/>
        <c:spPr>
          <a:ln w="12700">
            <a:solidFill>
              <a:schemeClr val="tx1"/>
            </a:solidFill>
          </a:ln>
        </c:spPr>
        <c:txPr>
          <a:bodyPr/>
          <a:lstStyle/>
          <a:p>
            <a:pPr>
              <a:defRPr sz="800"/>
            </a:pPr>
            <a:endParaRPr lang="zh-CN"/>
          </a:p>
        </c:txPr>
        <c:crossAx val="76200576"/>
        <c:crosses val="autoZero"/>
        <c:crossBetween val="between"/>
        <c:dispUnits>
          <c:builtInUnit val="hundredMillions"/>
        </c:dispUnits>
      </c:valAx>
    </c:plotArea>
    <c:legend>
      <c:legendPos val="r"/>
      <c:layout>
        <c:manualLayout>
          <c:xMode val="edge"/>
          <c:yMode val="edge"/>
          <c:x val="0.13371834107328923"/>
          <c:y val="5.3630454396325494E-2"/>
          <c:w val="0.75026778515430659"/>
          <c:h val="0.16357247010790338"/>
        </c:manualLayout>
      </c:layout>
      <c:txPr>
        <a:bodyPr/>
        <a:lstStyle/>
        <a:p>
          <a:pPr>
            <a:defRPr sz="800">
              <a:latin typeface="华文楷体" pitchFamily="2" charset="-122"/>
              <a:ea typeface="华文楷体" pitchFamily="2" charset="-122"/>
            </a:defRPr>
          </a:pPr>
          <a:endParaRPr lang="zh-CN"/>
        </a:p>
      </c:txPr>
    </c:legend>
    <c:plotVisOnly val="1"/>
    <c:dispBlanksAs val="gap"/>
  </c:chart>
  <c:spPr>
    <a:ln>
      <a:noFill/>
    </a:ln>
  </c:sp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zh-CN"/>
  <c:chart>
    <c:plotArea>
      <c:layout>
        <c:manualLayout>
          <c:layoutTarget val="inner"/>
          <c:xMode val="edge"/>
          <c:yMode val="edge"/>
          <c:x val="8.4488407699037621E-2"/>
          <c:y val="5.1400554097404488E-2"/>
          <c:w val="0.88866426071740956"/>
          <c:h val="0.81454469233013205"/>
        </c:manualLayout>
      </c:layout>
      <c:lineChart>
        <c:grouping val="standard"/>
        <c:ser>
          <c:idx val="0"/>
          <c:order val="0"/>
          <c:tx>
            <c:strRef>
              <c:f>Sheet1!$B$1</c:f>
              <c:strCache>
                <c:ptCount val="1"/>
                <c:pt idx="0">
                  <c:v>基准组合</c:v>
                </c:pt>
              </c:strCache>
            </c:strRef>
          </c:tx>
          <c:spPr>
            <a:ln w="12700">
              <a:solidFill>
                <a:srgbClr val="C00000"/>
              </a:solidFill>
            </a:ln>
          </c:spPr>
          <c:marker>
            <c:symbol val="none"/>
          </c:marker>
          <c:cat>
            <c:strRef>
              <c:f>Sheet1!$A$2:$A$381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Sheet1!$B$2:$B$381</c:f>
              <c:numCache>
                <c:formatCode>General</c:formatCode>
                <c:ptCount val="380"/>
                <c:pt idx="0">
                  <c:v>1056244529.08</c:v>
                </c:pt>
                <c:pt idx="1">
                  <c:v>1059986686.62</c:v>
                </c:pt>
                <c:pt idx="2">
                  <c:v>1047709068.3299989</c:v>
                </c:pt>
                <c:pt idx="3">
                  <c:v>1045240404.51</c:v>
                </c:pt>
                <c:pt idx="4">
                  <c:v>1048205577.42</c:v>
                </c:pt>
                <c:pt idx="5">
                  <c:v>962067030</c:v>
                </c:pt>
                <c:pt idx="6">
                  <c:v>933852321.02999997</c:v>
                </c:pt>
                <c:pt idx="7">
                  <c:v>933852321.02999997</c:v>
                </c:pt>
                <c:pt idx="8">
                  <c:v>917009414.94000006</c:v>
                </c:pt>
                <c:pt idx="9">
                  <c:v>928440918.70000005</c:v>
                </c:pt>
                <c:pt idx="10">
                  <c:v>911969308.13</c:v>
                </c:pt>
                <c:pt idx="11">
                  <c:v>950215734.73000002</c:v>
                </c:pt>
                <c:pt idx="12">
                  <c:v>890752980.62</c:v>
                </c:pt>
                <c:pt idx="13">
                  <c:v>920687619.83999896</c:v>
                </c:pt>
                <c:pt idx="14">
                  <c:v>914475652.28000045</c:v>
                </c:pt>
                <c:pt idx="15">
                  <c:v>935118902.15999997</c:v>
                </c:pt>
                <c:pt idx="16">
                  <c:v>954767706.15999997</c:v>
                </c:pt>
                <c:pt idx="17">
                  <c:v>945711107.52999997</c:v>
                </c:pt>
                <c:pt idx="18">
                  <c:v>926112548</c:v>
                </c:pt>
                <c:pt idx="19">
                  <c:v>893256751.62</c:v>
                </c:pt>
                <c:pt idx="20">
                  <c:v>862418978.14999998</c:v>
                </c:pt>
                <c:pt idx="21">
                  <c:v>865175280.82999897</c:v>
                </c:pt>
                <c:pt idx="22">
                  <c:v>873505876.39999998</c:v>
                </c:pt>
                <c:pt idx="23">
                  <c:v>876763634.76999998</c:v>
                </c:pt>
                <c:pt idx="24">
                  <c:v>921700938.50999999</c:v>
                </c:pt>
                <c:pt idx="25">
                  <c:v>918126052.71000004</c:v>
                </c:pt>
                <c:pt idx="26">
                  <c:v>952125122.11000001</c:v>
                </c:pt>
                <c:pt idx="27">
                  <c:v>943939999.49000001</c:v>
                </c:pt>
                <c:pt idx="28">
                  <c:v>943515440.89999998</c:v>
                </c:pt>
                <c:pt idx="29">
                  <c:v>949321366.34999883</c:v>
                </c:pt>
                <c:pt idx="30">
                  <c:v>906248075.12</c:v>
                </c:pt>
                <c:pt idx="31">
                  <c:v>877164687.73000002</c:v>
                </c:pt>
                <c:pt idx="32">
                  <c:v>872612261.76999998</c:v>
                </c:pt>
                <c:pt idx="33">
                  <c:v>899393077.05999899</c:v>
                </c:pt>
                <c:pt idx="34">
                  <c:v>916858701.80999899</c:v>
                </c:pt>
                <c:pt idx="35">
                  <c:v>913369325.41999996</c:v>
                </c:pt>
                <c:pt idx="36">
                  <c:v>913636315.72000003</c:v>
                </c:pt>
                <c:pt idx="37">
                  <c:v>942852941.64999998</c:v>
                </c:pt>
                <c:pt idx="38">
                  <c:v>933617030.19000041</c:v>
                </c:pt>
                <c:pt idx="39">
                  <c:v>942978807.31999898</c:v>
                </c:pt>
                <c:pt idx="40">
                  <c:v>927823003.25999999</c:v>
                </c:pt>
                <c:pt idx="41">
                  <c:v>926164287.62</c:v>
                </c:pt>
                <c:pt idx="42">
                  <c:v>906323216.57000005</c:v>
                </c:pt>
                <c:pt idx="43">
                  <c:v>932019930.13</c:v>
                </c:pt>
                <c:pt idx="44">
                  <c:v>917892218.88</c:v>
                </c:pt>
                <c:pt idx="45">
                  <c:v>912412661.89999998</c:v>
                </c:pt>
                <c:pt idx="46">
                  <c:v>912029970.61000001</c:v>
                </c:pt>
                <c:pt idx="47">
                  <c:v>918465751.60000002</c:v>
                </c:pt>
                <c:pt idx="48">
                  <c:v>881889022.99000001</c:v>
                </c:pt>
                <c:pt idx="49">
                  <c:v>859614879.63</c:v>
                </c:pt>
                <c:pt idx="50">
                  <c:v>853934832.35999882</c:v>
                </c:pt>
                <c:pt idx="51">
                  <c:v>841156821.74000001</c:v>
                </c:pt>
                <c:pt idx="52">
                  <c:v>837250419.72000003</c:v>
                </c:pt>
                <c:pt idx="53">
                  <c:v>844039928.22000003</c:v>
                </c:pt>
                <c:pt idx="54">
                  <c:v>812522931.41999996</c:v>
                </c:pt>
                <c:pt idx="55">
                  <c:v>823979029.33999896</c:v>
                </c:pt>
                <c:pt idx="56">
                  <c:v>881616177.82999897</c:v>
                </c:pt>
                <c:pt idx="57">
                  <c:v>854895087.47000003</c:v>
                </c:pt>
                <c:pt idx="58">
                  <c:v>843066064.08000004</c:v>
                </c:pt>
                <c:pt idx="59">
                  <c:v>848598846.32999897</c:v>
                </c:pt>
                <c:pt idx="60">
                  <c:v>843928378.12</c:v>
                </c:pt>
                <c:pt idx="61">
                  <c:v>846852928.26999998</c:v>
                </c:pt>
                <c:pt idx="62">
                  <c:v>851419785.17999995</c:v>
                </c:pt>
                <c:pt idx="63">
                  <c:v>864512319.80999899</c:v>
                </c:pt>
                <c:pt idx="64">
                  <c:v>832046122.84999883</c:v>
                </c:pt>
                <c:pt idx="65">
                  <c:v>822453070.44999897</c:v>
                </c:pt>
                <c:pt idx="66">
                  <c:v>807116447.39999998</c:v>
                </c:pt>
                <c:pt idx="67">
                  <c:v>808021585.66999996</c:v>
                </c:pt>
                <c:pt idx="68">
                  <c:v>787069480.53999996</c:v>
                </c:pt>
                <c:pt idx="69">
                  <c:v>778909435.58000004</c:v>
                </c:pt>
                <c:pt idx="70">
                  <c:v>780762784.89999998</c:v>
                </c:pt>
                <c:pt idx="71">
                  <c:v>777680434.31999898</c:v>
                </c:pt>
                <c:pt idx="72">
                  <c:v>747626981.38999999</c:v>
                </c:pt>
                <c:pt idx="73">
                  <c:v>743928770.73000002</c:v>
                </c:pt>
                <c:pt idx="74">
                  <c:v>686529672.88</c:v>
                </c:pt>
                <c:pt idx="75">
                  <c:v>645457527.94000006</c:v>
                </c:pt>
                <c:pt idx="76">
                  <c:v>663039160.66999996</c:v>
                </c:pt>
                <c:pt idx="77">
                  <c:v>714690326.13</c:v>
                </c:pt>
                <c:pt idx="78">
                  <c:v>771502701.55999899</c:v>
                </c:pt>
                <c:pt idx="79">
                  <c:v>742545639.78000045</c:v>
                </c:pt>
                <c:pt idx="80">
                  <c:v>738883015.25</c:v>
                </c:pt>
                <c:pt idx="81">
                  <c:v>750701425.94999897</c:v>
                </c:pt>
                <c:pt idx="82">
                  <c:v>747167888.25</c:v>
                </c:pt>
                <c:pt idx="83">
                  <c:v>699708038.49000001</c:v>
                </c:pt>
                <c:pt idx="84">
                  <c:v>708367494.53999996</c:v>
                </c:pt>
                <c:pt idx="85">
                  <c:v>677121950.79999995</c:v>
                </c:pt>
                <c:pt idx="86">
                  <c:v>675311136.29000044</c:v>
                </c:pt>
                <c:pt idx="87">
                  <c:v>659190964.34999883</c:v>
                </c:pt>
                <c:pt idx="88">
                  <c:v>703173549</c:v>
                </c:pt>
                <c:pt idx="89">
                  <c:v>686195776.23000002</c:v>
                </c:pt>
                <c:pt idx="90">
                  <c:v>686195776.23000002</c:v>
                </c:pt>
                <c:pt idx="91">
                  <c:v>673053684.34999883</c:v>
                </c:pt>
                <c:pt idx="92">
                  <c:v>675760498.38999999</c:v>
                </c:pt>
                <c:pt idx="93">
                  <c:v>694707592.47000003</c:v>
                </c:pt>
                <c:pt idx="94">
                  <c:v>686889770.69000041</c:v>
                </c:pt>
                <c:pt idx="95">
                  <c:v>677273591.74000001</c:v>
                </c:pt>
                <c:pt idx="96">
                  <c:v>663083770.14999998</c:v>
                </c:pt>
                <c:pt idx="97">
                  <c:v>642298694.76999998</c:v>
                </c:pt>
                <c:pt idx="98">
                  <c:v>613337683.90999997</c:v>
                </c:pt>
                <c:pt idx="99">
                  <c:v>636659015.91999996</c:v>
                </c:pt>
                <c:pt idx="100">
                  <c:v>619808272.41999996</c:v>
                </c:pt>
                <c:pt idx="101">
                  <c:v>633308832.64999998</c:v>
                </c:pt>
                <c:pt idx="102">
                  <c:v>627326295.30999899</c:v>
                </c:pt>
                <c:pt idx="103">
                  <c:v>631769367.59000003</c:v>
                </c:pt>
                <c:pt idx="104">
                  <c:v>632422214.81999898</c:v>
                </c:pt>
                <c:pt idx="105">
                  <c:v>652948012.95999897</c:v>
                </c:pt>
                <c:pt idx="106">
                  <c:v>636246993.99000001</c:v>
                </c:pt>
                <c:pt idx="107">
                  <c:v>650804277.13</c:v>
                </c:pt>
                <c:pt idx="108">
                  <c:v>687502326.21000004</c:v>
                </c:pt>
                <c:pt idx="109">
                  <c:v>675148226.81999898</c:v>
                </c:pt>
                <c:pt idx="110">
                  <c:v>682345546.94999897</c:v>
                </c:pt>
                <c:pt idx="111">
                  <c:v>702353339.38999999</c:v>
                </c:pt>
                <c:pt idx="112">
                  <c:v>711707889.13999999</c:v>
                </c:pt>
                <c:pt idx="113">
                  <c:v>723900901.42999899</c:v>
                </c:pt>
                <c:pt idx="114">
                  <c:v>682431736.28000045</c:v>
                </c:pt>
                <c:pt idx="115">
                  <c:v>716930980.09000003</c:v>
                </c:pt>
                <c:pt idx="116">
                  <c:v>714766857.75999999</c:v>
                </c:pt>
                <c:pt idx="117">
                  <c:v>696326565.91999996</c:v>
                </c:pt>
                <c:pt idx="118">
                  <c:v>672735431.74000001</c:v>
                </c:pt>
                <c:pt idx="119">
                  <c:v>669039284.58000004</c:v>
                </c:pt>
                <c:pt idx="120">
                  <c:v>668592051.13999999</c:v>
                </c:pt>
                <c:pt idx="121">
                  <c:v>670249635.81999898</c:v>
                </c:pt>
                <c:pt idx="122">
                  <c:v>645450835.38999999</c:v>
                </c:pt>
                <c:pt idx="123">
                  <c:v>651683877.25</c:v>
                </c:pt>
                <c:pt idx="124">
                  <c:v>649526458.09000003</c:v>
                </c:pt>
                <c:pt idx="125">
                  <c:v>673046068.07000005</c:v>
                </c:pt>
                <c:pt idx="126">
                  <c:v>684233145.34999883</c:v>
                </c:pt>
                <c:pt idx="127">
                  <c:v>690524683.65999997</c:v>
                </c:pt>
                <c:pt idx="128">
                  <c:v>715610855.98000002</c:v>
                </c:pt>
                <c:pt idx="129">
                  <c:v>697121736.72000003</c:v>
                </c:pt>
                <c:pt idx="130">
                  <c:v>726721388.39999998</c:v>
                </c:pt>
                <c:pt idx="131">
                  <c:v>707819712.49000001</c:v>
                </c:pt>
                <c:pt idx="132">
                  <c:v>681119449.14999998</c:v>
                </c:pt>
                <c:pt idx="133">
                  <c:v>682911622.45999897</c:v>
                </c:pt>
                <c:pt idx="134">
                  <c:v>681523415.08000004</c:v>
                </c:pt>
                <c:pt idx="135">
                  <c:v>678615143.53999996</c:v>
                </c:pt>
                <c:pt idx="136">
                  <c:v>700786767.31999898</c:v>
                </c:pt>
                <c:pt idx="137">
                  <c:v>695670997.91999996</c:v>
                </c:pt>
                <c:pt idx="138">
                  <c:v>685367833.32999897</c:v>
                </c:pt>
                <c:pt idx="139">
                  <c:v>668276062.12</c:v>
                </c:pt>
                <c:pt idx="140">
                  <c:v>665017500.69000041</c:v>
                </c:pt>
                <c:pt idx="141">
                  <c:v>659571779.83999896</c:v>
                </c:pt>
                <c:pt idx="142">
                  <c:v>660883436.11000001</c:v>
                </c:pt>
                <c:pt idx="143">
                  <c:v>657100153.59000003</c:v>
                </c:pt>
                <c:pt idx="144">
                  <c:v>651881096.95999897</c:v>
                </c:pt>
                <c:pt idx="145">
                  <c:v>648714043.54999936</c:v>
                </c:pt>
                <c:pt idx="146">
                  <c:v>662979242.88</c:v>
                </c:pt>
                <c:pt idx="147">
                  <c:v>678837679.62</c:v>
                </c:pt>
                <c:pt idx="148">
                  <c:v>670504240.17999995</c:v>
                </c:pt>
                <c:pt idx="149">
                  <c:v>653076673.85999882</c:v>
                </c:pt>
                <c:pt idx="150">
                  <c:v>661434522.30999899</c:v>
                </c:pt>
                <c:pt idx="151">
                  <c:v>664445541.24000001</c:v>
                </c:pt>
                <c:pt idx="152">
                  <c:v>653002668.59000003</c:v>
                </c:pt>
                <c:pt idx="153">
                  <c:v>676194902.00999999</c:v>
                </c:pt>
                <c:pt idx="154">
                  <c:v>676307679.71000004</c:v>
                </c:pt>
                <c:pt idx="155">
                  <c:v>690603998.41999996</c:v>
                </c:pt>
                <c:pt idx="156">
                  <c:v>703673183.65999997</c:v>
                </c:pt>
                <c:pt idx="157">
                  <c:v>708822427.54999936</c:v>
                </c:pt>
                <c:pt idx="158">
                  <c:v>713201695.51999998</c:v>
                </c:pt>
                <c:pt idx="159">
                  <c:v>714398231.98000002</c:v>
                </c:pt>
                <c:pt idx="160">
                  <c:v>711296289.40999997</c:v>
                </c:pt>
                <c:pt idx="161">
                  <c:v>710420836.33999896</c:v>
                </c:pt>
                <c:pt idx="162">
                  <c:v>725114361.25999999</c:v>
                </c:pt>
                <c:pt idx="163">
                  <c:v>750564127.54999936</c:v>
                </c:pt>
                <c:pt idx="164">
                  <c:v>740582096.79999995</c:v>
                </c:pt>
                <c:pt idx="165">
                  <c:v>759491431</c:v>
                </c:pt>
                <c:pt idx="166">
                  <c:v>766827111.70000005</c:v>
                </c:pt>
                <c:pt idx="167">
                  <c:v>764945140.79000044</c:v>
                </c:pt>
                <c:pt idx="168">
                  <c:v>774057726.44000006</c:v>
                </c:pt>
                <c:pt idx="169">
                  <c:v>758804640.00999999</c:v>
                </c:pt>
                <c:pt idx="170">
                  <c:v>775713422.10000002</c:v>
                </c:pt>
                <c:pt idx="171">
                  <c:v>803111552.64999998</c:v>
                </c:pt>
                <c:pt idx="172">
                  <c:v>786724818.34999883</c:v>
                </c:pt>
                <c:pt idx="173">
                  <c:v>758432188.05999899</c:v>
                </c:pt>
                <c:pt idx="174">
                  <c:v>751156713.41999996</c:v>
                </c:pt>
                <c:pt idx="175">
                  <c:v>757091294.32999897</c:v>
                </c:pt>
                <c:pt idx="176">
                  <c:v>779850558.47000003</c:v>
                </c:pt>
                <c:pt idx="177">
                  <c:v>779850558.47000003</c:v>
                </c:pt>
                <c:pt idx="178">
                  <c:v>764598025.63999999</c:v>
                </c:pt>
                <c:pt idx="179">
                  <c:v>744339083.15999997</c:v>
                </c:pt>
                <c:pt idx="180">
                  <c:v>744339083.15999997</c:v>
                </c:pt>
                <c:pt idx="181">
                  <c:v>747417492.80999899</c:v>
                </c:pt>
                <c:pt idx="182">
                  <c:v>735013845.09000003</c:v>
                </c:pt>
                <c:pt idx="183">
                  <c:v>779622458.15999997</c:v>
                </c:pt>
                <c:pt idx="184">
                  <c:v>797062975.53999996</c:v>
                </c:pt>
                <c:pt idx="185">
                  <c:v>790407297.88999999</c:v>
                </c:pt>
                <c:pt idx="186">
                  <c:v>773023038.00999999</c:v>
                </c:pt>
                <c:pt idx="187">
                  <c:v>777894755.29999995</c:v>
                </c:pt>
                <c:pt idx="188">
                  <c:v>774255287.89999998</c:v>
                </c:pt>
                <c:pt idx="189">
                  <c:v>764756861.26999998</c:v>
                </c:pt>
                <c:pt idx="190">
                  <c:v>763242985.67999995</c:v>
                </c:pt>
                <c:pt idx="191">
                  <c:v>780507405.62</c:v>
                </c:pt>
                <c:pt idx="192">
                  <c:v>799837660.00999999</c:v>
                </c:pt>
                <c:pt idx="193">
                  <c:v>793702513.29999995</c:v>
                </c:pt>
                <c:pt idx="194">
                  <c:v>801274685.38999999</c:v>
                </c:pt>
                <c:pt idx="195">
                  <c:v>794288911.73000002</c:v>
                </c:pt>
                <c:pt idx="196">
                  <c:v>794288911.73000002</c:v>
                </c:pt>
                <c:pt idx="197">
                  <c:v>808800058.01999998</c:v>
                </c:pt>
                <c:pt idx="198">
                  <c:v>803201758.51999998</c:v>
                </c:pt>
                <c:pt idx="199">
                  <c:v>827973045.54999936</c:v>
                </c:pt>
                <c:pt idx="200">
                  <c:v>833466431.98000002</c:v>
                </c:pt>
                <c:pt idx="201">
                  <c:v>829167250.49000001</c:v>
                </c:pt>
                <c:pt idx="202">
                  <c:v>830423208.25</c:v>
                </c:pt>
                <c:pt idx="203">
                  <c:v>833551218.80999899</c:v>
                </c:pt>
                <c:pt idx="204">
                  <c:v>842612260.66999996</c:v>
                </c:pt>
                <c:pt idx="205">
                  <c:v>861201484.67999995</c:v>
                </c:pt>
                <c:pt idx="206">
                  <c:v>855879148.67999995</c:v>
                </c:pt>
                <c:pt idx="207">
                  <c:v>824161292.11000001</c:v>
                </c:pt>
                <c:pt idx="208">
                  <c:v>833531992.65999997</c:v>
                </c:pt>
                <c:pt idx="209">
                  <c:v>846333661.32999897</c:v>
                </c:pt>
                <c:pt idx="210">
                  <c:v>853394721.51999998</c:v>
                </c:pt>
                <c:pt idx="211">
                  <c:v>858015077.10000002</c:v>
                </c:pt>
                <c:pt idx="212">
                  <c:v>852225048.57000005</c:v>
                </c:pt>
                <c:pt idx="213">
                  <c:v>857006743.22000003</c:v>
                </c:pt>
                <c:pt idx="214">
                  <c:v>844808646.99000001</c:v>
                </c:pt>
                <c:pt idx="215">
                  <c:v>858257557.10000002</c:v>
                </c:pt>
                <c:pt idx="216">
                  <c:v>845381396.19000041</c:v>
                </c:pt>
                <c:pt idx="217">
                  <c:v>828378712.58000004</c:v>
                </c:pt>
                <c:pt idx="218">
                  <c:v>825478383.63999999</c:v>
                </c:pt>
                <c:pt idx="219">
                  <c:v>819143733.31999898</c:v>
                </c:pt>
                <c:pt idx="220">
                  <c:v>810981425.78000045</c:v>
                </c:pt>
                <c:pt idx="221">
                  <c:v>815140484.25</c:v>
                </c:pt>
                <c:pt idx="222">
                  <c:v>850611996.91999996</c:v>
                </c:pt>
                <c:pt idx="223">
                  <c:v>842813835.26999998</c:v>
                </c:pt>
                <c:pt idx="224">
                  <c:v>859749352.51999998</c:v>
                </c:pt>
                <c:pt idx="225">
                  <c:v>859916372.34999883</c:v>
                </c:pt>
                <c:pt idx="226">
                  <c:v>871640338.39999998</c:v>
                </c:pt>
                <c:pt idx="227">
                  <c:v>885703923.75999999</c:v>
                </c:pt>
                <c:pt idx="228">
                  <c:v>899785651.71000004</c:v>
                </c:pt>
                <c:pt idx="229">
                  <c:v>896500600.81999898</c:v>
                </c:pt>
                <c:pt idx="230">
                  <c:v>907639596.78000045</c:v>
                </c:pt>
                <c:pt idx="231">
                  <c:v>905743929.25999999</c:v>
                </c:pt>
                <c:pt idx="232">
                  <c:v>889590338.45999897</c:v>
                </c:pt>
                <c:pt idx="233">
                  <c:v>890267006.55999899</c:v>
                </c:pt>
                <c:pt idx="234">
                  <c:v>890267006.55999899</c:v>
                </c:pt>
                <c:pt idx="235">
                  <c:v>903352462.87</c:v>
                </c:pt>
                <c:pt idx="236">
                  <c:v>894300215.73000002</c:v>
                </c:pt>
                <c:pt idx="237">
                  <c:v>885466950.04999936</c:v>
                </c:pt>
                <c:pt idx="238">
                  <c:v>877965536.31999898</c:v>
                </c:pt>
                <c:pt idx="239">
                  <c:v>879613987.97000003</c:v>
                </c:pt>
                <c:pt idx="240">
                  <c:v>870735392.03999996</c:v>
                </c:pt>
                <c:pt idx="241">
                  <c:v>888925630.85999882</c:v>
                </c:pt>
                <c:pt idx="242">
                  <c:v>923016086.63999999</c:v>
                </c:pt>
                <c:pt idx="243">
                  <c:v>918105444.57000005</c:v>
                </c:pt>
                <c:pt idx="244">
                  <c:v>960542167.81999898</c:v>
                </c:pt>
                <c:pt idx="245">
                  <c:v>971935013.99000001</c:v>
                </c:pt>
                <c:pt idx="246">
                  <c:v>962581170.90999997</c:v>
                </c:pt>
                <c:pt idx="247">
                  <c:v>962581170.90999997</c:v>
                </c:pt>
                <c:pt idx="248">
                  <c:v>962581170.90999997</c:v>
                </c:pt>
                <c:pt idx="249">
                  <c:v>962581170.90999997</c:v>
                </c:pt>
                <c:pt idx="250">
                  <c:v>962581170.90999997</c:v>
                </c:pt>
                <c:pt idx="251">
                  <c:v>962581170.90999997</c:v>
                </c:pt>
                <c:pt idx="252">
                  <c:v>1023721311.98</c:v>
                </c:pt>
                <c:pt idx="253">
                  <c:v>1019639981.73</c:v>
                </c:pt>
                <c:pt idx="254">
                  <c:v>1028672831.2900004</c:v>
                </c:pt>
                <c:pt idx="255">
                  <c:v>1028672831.2900004</c:v>
                </c:pt>
                <c:pt idx="256">
                  <c:v>1048403818.2900004</c:v>
                </c:pt>
                <c:pt idx="257">
                  <c:v>1053824979.2700011</c:v>
                </c:pt>
                <c:pt idx="258">
                  <c:v>1095991070.6699996</c:v>
                </c:pt>
                <c:pt idx="259">
                  <c:v>1083436707.3499999</c:v>
                </c:pt>
                <c:pt idx="260">
                  <c:v>1085037363.5799999</c:v>
                </c:pt>
                <c:pt idx="261">
                  <c:v>1099940231.6699996</c:v>
                </c:pt>
                <c:pt idx="262">
                  <c:v>1099940231.6699996</c:v>
                </c:pt>
                <c:pt idx="263">
                  <c:v>1097591014.6199999</c:v>
                </c:pt>
                <c:pt idx="264">
                  <c:v>1129156577.02</c:v>
                </c:pt>
                <c:pt idx="265">
                  <c:v>1136894083.8</c:v>
                </c:pt>
                <c:pt idx="266">
                  <c:v>1139674621</c:v>
                </c:pt>
                <c:pt idx="267">
                  <c:v>1152805436.8899999</c:v>
                </c:pt>
                <c:pt idx="268">
                  <c:v>1127054843.05</c:v>
                </c:pt>
                <c:pt idx="269">
                  <c:v>1108733636.22</c:v>
                </c:pt>
                <c:pt idx="270">
                  <c:v>1112374945.8</c:v>
                </c:pt>
                <c:pt idx="271">
                  <c:v>1108414795.98</c:v>
                </c:pt>
                <c:pt idx="272">
                  <c:v>1086554274.96</c:v>
                </c:pt>
                <c:pt idx="273">
                  <c:v>1113927861.97</c:v>
                </c:pt>
                <c:pt idx="274">
                  <c:v>1115968691.1499999</c:v>
                </c:pt>
                <c:pt idx="275">
                  <c:v>1147230265</c:v>
                </c:pt>
                <c:pt idx="276">
                  <c:v>1138071997.55</c:v>
                </c:pt>
                <c:pt idx="277">
                  <c:v>1148264489.54</c:v>
                </c:pt>
                <c:pt idx="278">
                  <c:v>1133509453.4000001</c:v>
                </c:pt>
                <c:pt idx="279">
                  <c:v>1146499449.1299999</c:v>
                </c:pt>
                <c:pt idx="280">
                  <c:v>1163626730.3299999</c:v>
                </c:pt>
                <c:pt idx="281">
                  <c:v>1162610114.28</c:v>
                </c:pt>
                <c:pt idx="282">
                  <c:v>1179571283.48</c:v>
                </c:pt>
                <c:pt idx="283">
                  <c:v>1174469255.1399999</c:v>
                </c:pt>
                <c:pt idx="284">
                  <c:v>1148791598.76</c:v>
                </c:pt>
                <c:pt idx="285">
                  <c:v>1203246362.3699999</c:v>
                </c:pt>
                <c:pt idx="286">
                  <c:v>1203246362.3699999</c:v>
                </c:pt>
                <c:pt idx="287">
                  <c:v>1209287586.3399999</c:v>
                </c:pt>
                <c:pt idx="288">
                  <c:v>1185185488.9000001</c:v>
                </c:pt>
                <c:pt idx="289">
                  <c:v>1169414234.1599996</c:v>
                </c:pt>
                <c:pt idx="290">
                  <c:v>1148810972.04</c:v>
                </c:pt>
                <c:pt idx="291">
                  <c:v>1130935986.6199999</c:v>
                </c:pt>
                <c:pt idx="292">
                  <c:v>1117531213.3</c:v>
                </c:pt>
                <c:pt idx="293">
                  <c:v>1121530400.8399999</c:v>
                </c:pt>
                <c:pt idx="294">
                  <c:v>1082009411.0799999</c:v>
                </c:pt>
                <c:pt idx="295">
                  <c:v>1103901897.6799996</c:v>
                </c:pt>
                <c:pt idx="296">
                  <c:v>1077293534.7</c:v>
                </c:pt>
                <c:pt idx="297">
                  <c:v>1031597952.7700011</c:v>
                </c:pt>
                <c:pt idx="298">
                  <c:v>1039521970.6900004</c:v>
                </c:pt>
                <c:pt idx="299">
                  <c:v>1003532793.5599989</c:v>
                </c:pt>
                <c:pt idx="300">
                  <c:v>1039186160.48</c:v>
                </c:pt>
                <c:pt idx="301">
                  <c:v>1057213756.2700011</c:v>
                </c:pt>
                <c:pt idx="302">
                  <c:v>1047038563.47</c:v>
                </c:pt>
                <c:pt idx="303">
                  <c:v>1000617263.97</c:v>
                </c:pt>
                <c:pt idx="304">
                  <c:v>1005869887.4599988</c:v>
                </c:pt>
                <c:pt idx="305">
                  <c:v>1001799186.47</c:v>
                </c:pt>
                <c:pt idx="306">
                  <c:v>970252737.09000003</c:v>
                </c:pt>
                <c:pt idx="307">
                  <c:v>918070112.13</c:v>
                </c:pt>
                <c:pt idx="308">
                  <c:v>939813481.98000002</c:v>
                </c:pt>
                <c:pt idx="309">
                  <c:v>965446908.02999997</c:v>
                </c:pt>
                <c:pt idx="310">
                  <c:v>1005723866.3099989</c:v>
                </c:pt>
                <c:pt idx="311">
                  <c:v>1008526626.3599988</c:v>
                </c:pt>
                <c:pt idx="312">
                  <c:v>1015765347.4400001</c:v>
                </c:pt>
                <c:pt idx="313">
                  <c:v>1027673017.05</c:v>
                </c:pt>
                <c:pt idx="314">
                  <c:v>1028934456.1700004</c:v>
                </c:pt>
                <c:pt idx="315">
                  <c:v>1022147716.62</c:v>
                </c:pt>
                <c:pt idx="316">
                  <c:v>1064162722.51</c:v>
                </c:pt>
                <c:pt idx="317">
                  <c:v>1069464087.2</c:v>
                </c:pt>
                <c:pt idx="318">
                  <c:v>1068193590.3499988</c:v>
                </c:pt>
                <c:pt idx="319">
                  <c:v>1046392461.1799999</c:v>
                </c:pt>
                <c:pt idx="320">
                  <c:v>1059610000.04</c:v>
                </c:pt>
                <c:pt idx="321">
                  <c:v>1028161139.01</c:v>
                </c:pt>
                <c:pt idx="322">
                  <c:v>1024175988.51</c:v>
                </c:pt>
                <c:pt idx="323">
                  <c:v>1002722631.1700004</c:v>
                </c:pt>
                <c:pt idx="324">
                  <c:v>993068410.45999897</c:v>
                </c:pt>
                <c:pt idx="325">
                  <c:v>1028781928.3599988</c:v>
                </c:pt>
                <c:pt idx="326">
                  <c:v>1020614428.8299989</c:v>
                </c:pt>
                <c:pt idx="327">
                  <c:v>1000005445.13</c:v>
                </c:pt>
                <c:pt idx="328">
                  <c:v>1019100545.1799999</c:v>
                </c:pt>
                <c:pt idx="329">
                  <c:v>1022771038.8200001</c:v>
                </c:pt>
                <c:pt idx="330">
                  <c:v>1061424354.48</c:v>
                </c:pt>
                <c:pt idx="331">
                  <c:v>1057878084.0700004</c:v>
                </c:pt>
                <c:pt idx="332">
                  <c:v>1072282704.3099989</c:v>
                </c:pt>
                <c:pt idx="333">
                  <c:v>1073863114.1399999</c:v>
                </c:pt>
                <c:pt idx="334">
                  <c:v>1076970947.54</c:v>
                </c:pt>
                <c:pt idx="335">
                  <c:v>1076970947.54</c:v>
                </c:pt>
                <c:pt idx="336">
                  <c:v>1081549127.02</c:v>
                </c:pt>
                <c:pt idx="337">
                  <c:v>1108766755.8099999</c:v>
                </c:pt>
                <c:pt idx="338">
                  <c:v>1111054342.8299999</c:v>
                </c:pt>
                <c:pt idx="339">
                  <c:v>1100460481.9100001</c:v>
                </c:pt>
                <c:pt idx="340">
                  <c:v>1122315904.9400001</c:v>
                </c:pt>
                <c:pt idx="341">
                  <c:v>1118768196.6799996</c:v>
                </c:pt>
                <c:pt idx="342">
                  <c:v>1090716193.29</c:v>
                </c:pt>
                <c:pt idx="343">
                  <c:v>1091143314.6799996</c:v>
                </c:pt>
                <c:pt idx="344">
                  <c:v>1074406177.3699999</c:v>
                </c:pt>
                <c:pt idx="345">
                  <c:v>1083747681.8199999</c:v>
                </c:pt>
                <c:pt idx="346">
                  <c:v>1125338719.1299999</c:v>
                </c:pt>
                <c:pt idx="347">
                  <c:v>1130612124.79</c:v>
                </c:pt>
                <c:pt idx="348">
                  <c:v>1138249414.47</c:v>
                </c:pt>
                <c:pt idx="349">
                  <c:v>1135762221.6599996</c:v>
                </c:pt>
                <c:pt idx="350">
                  <c:v>1134080078.47</c:v>
                </c:pt>
                <c:pt idx="351">
                  <c:v>1130989257.5799999</c:v>
                </c:pt>
                <c:pt idx="352">
                  <c:v>1134106951.02</c:v>
                </c:pt>
                <c:pt idx="353">
                  <c:v>1126874400.1299999</c:v>
                </c:pt>
                <c:pt idx="354">
                  <c:v>1122965479.8899999</c:v>
                </c:pt>
                <c:pt idx="355">
                  <c:v>1132457259.78</c:v>
                </c:pt>
                <c:pt idx="356">
                  <c:v>1159635461.55</c:v>
                </c:pt>
                <c:pt idx="357">
                  <c:v>1167896414.6099999</c:v>
                </c:pt>
                <c:pt idx="358">
                  <c:v>1169108491.75</c:v>
                </c:pt>
                <c:pt idx="359">
                  <c:v>1167038135.26</c:v>
                </c:pt>
                <c:pt idx="360">
                  <c:v>1161569743.6099999</c:v>
                </c:pt>
                <c:pt idx="361">
                  <c:v>1161883442.55</c:v>
                </c:pt>
                <c:pt idx="362">
                  <c:v>1136341367.71</c:v>
                </c:pt>
                <c:pt idx="363">
                  <c:v>1146582071.1199999</c:v>
                </c:pt>
                <c:pt idx="364">
                  <c:v>1101727023.8099999</c:v>
                </c:pt>
                <c:pt idx="365">
                  <c:v>1082244436.3799999</c:v>
                </c:pt>
                <c:pt idx="366">
                  <c:v>1100789661.3599999</c:v>
                </c:pt>
                <c:pt idx="367">
                  <c:v>1106078883.3399999</c:v>
                </c:pt>
                <c:pt idx="368">
                  <c:v>1114024932.6599996</c:v>
                </c:pt>
                <c:pt idx="369">
                  <c:v>1104571993.1599996</c:v>
                </c:pt>
                <c:pt idx="370">
                  <c:v>1158763856.76</c:v>
                </c:pt>
                <c:pt idx="371">
                  <c:v>1162416299.6499999</c:v>
                </c:pt>
                <c:pt idx="372">
                  <c:v>1151726414.0799999</c:v>
                </c:pt>
                <c:pt idx="373">
                  <c:v>1123665202.9400001</c:v>
                </c:pt>
                <c:pt idx="374">
                  <c:v>1134534184.1899996</c:v>
                </c:pt>
                <c:pt idx="375">
                  <c:v>1134852915.01</c:v>
                </c:pt>
                <c:pt idx="376">
                  <c:v>1171545808.6899996</c:v>
                </c:pt>
                <c:pt idx="377">
                  <c:v>1164575085.5899999</c:v>
                </c:pt>
                <c:pt idx="378">
                  <c:v>1164252127</c:v>
                </c:pt>
                <c:pt idx="379">
                  <c:v>1147252176.3499999</c:v>
                </c:pt>
              </c:numCache>
            </c:numRef>
          </c:val>
        </c:ser>
        <c:ser>
          <c:idx val="1"/>
          <c:order val="1"/>
          <c:tx>
            <c:strRef>
              <c:f>Sheet1!$C$1</c:f>
              <c:strCache>
                <c:ptCount val="1"/>
                <c:pt idx="0">
                  <c:v>1.2倍价格组合</c:v>
                </c:pt>
              </c:strCache>
            </c:strRef>
          </c:tx>
          <c:spPr>
            <a:ln w="12700">
              <a:solidFill>
                <a:schemeClr val="tx2"/>
              </a:solidFill>
            </a:ln>
          </c:spPr>
          <c:marker>
            <c:symbol val="none"/>
          </c:marker>
          <c:cat>
            <c:strRef>
              <c:f>Sheet1!$A$2:$A$381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Sheet1!$C$2:$C$381</c:f>
              <c:numCache>
                <c:formatCode>General</c:formatCode>
                <c:ptCount val="380"/>
                <c:pt idx="0">
                  <c:v>1056094761.51</c:v>
                </c:pt>
                <c:pt idx="1">
                  <c:v>1055670017.22</c:v>
                </c:pt>
                <c:pt idx="2">
                  <c:v>1045950143.03</c:v>
                </c:pt>
                <c:pt idx="3">
                  <c:v>1041655612.24</c:v>
                </c:pt>
                <c:pt idx="4">
                  <c:v>1047663885.15</c:v>
                </c:pt>
                <c:pt idx="5">
                  <c:v>958656177.82999897</c:v>
                </c:pt>
                <c:pt idx="6">
                  <c:v>923823499.00999999</c:v>
                </c:pt>
                <c:pt idx="7">
                  <c:v>923823499.00999999</c:v>
                </c:pt>
                <c:pt idx="8">
                  <c:v>908572037.25999999</c:v>
                </c:pt>
                <c:pt idx="9">
                  <c:v>920921191.03999996</c:v>
                </c:pt>
                <c:pt idx="10">
                  <c:v>902453285.31999898</c:v>
                </c:pt>
                <c:pt idx="11">
                  <c:v>950946166.84999883</c:v>
                </c:pt>
                <c:pt idx="12">
                  <c:v>873029644.13</c:v>
                </c:pt>
                <c:pt idx="13">
                  <c:v>911199101.88999999</c:v>
                </c:pt>
                <c:pt idx="14">
                  <c:v>901813104.87</c:v>
                </c:pt>
                <c:pt idx="15">
                  <c:v>931850378.70000005</c:v>
                </c:pt>
                <c:pt idx="16">
                  <c:v>958541221.84999883</c:v>
                </c:pt>
                <c:pt idx="17">
                  <c:v>949978117.34999883</c:v>
                </c:pt>
                <c:pt idx="18">
                  <c:v>925773640.13</c:v>
                </c:pt>
                <c:pt idx="19">
                  <c:v>886852411.29999995</c:v>
                </c:pt>
                <c:pt idx="20">
                  <c:v>877128433.85999882</c:v>
                </c:pt>
                <c:pt idx="21">
                  <c:v>880467642.91999996</c:v>
                </c:pt>
                <c:pt idx="22">
                  <c:v>889409314.30999899</c:v>
                </c:pt>
                <c:pt idx="23">
                  <c:v>894836138.75999999</c:v>
                </c:pt>
                <c:pt idx="24">
                  <c:v>941096877.69000041</c:v>
                </c:pt>
                <c:pt idx="25">
                  <c:v>940702080.09000003</c:v>
                </c:pt>
                <c:pt idx="26">
                  <c:v>980206346.21000004</c:v>
                </c:pt>
                <c:pt idx="27">
                  <c:v>973966430.38999999</c:v>
                </c:pt>
                <c:pt idx="28">
                  <c:v>974614826.01999998</c:v>
                </c:pt>
                <c:pt idx="29">
                  <c:v>984696786.67999995</c:v>
                </c:pt>
                <c:pt idx="30">
                  <c:v>938880211.94000006</c:v>
                </c:pt>
                <c:pt idx="31">
                  <c:v>907030746.79999995</c:v>
                </c:pt>
                <c:pt idx="32">
                  <c:v>903952175.32999897</c:v>
                </c:pt>
                <c:pt idx="33">
                  <c:v>933523245.47000003</c:v>
                </c:pt>
                <c:pt idx="34">
                  <c:v>954883951.70000005</c:v>
                </c:pt>
                <c:pt idx="35">
                  <c:v>952854325.20000005</c:v>
                </c:pt>
                <c:pt idx="36">
                  <c:v>949508651.92999899</c:v>
                </c:pt>
                <c:pt idx="37">
                  <c:v>987333342.99000001</c:v>
                </c:pt>
                <c:pt idx="38">
                  <c:v>978351831.79000044</c:v>
                </c:pt>
                <c:pt idx="39">
                  <c:v>986425620.42999899</c:v>
                </c:pt>
                <c:pt idx="40">
                  <c:v>986974668.51999998</c:v>
                </c:pt>
                <c:pt idx="41">
                  <c:v>986890107.24000001</c:v>
                </c:pt>
                <c:pt idx="42">
                  <c:v>967787089.98000002</c:v>
                </c:pt>
                <c:pt idx="43">
                  <c:v>991445274.48000002</c:v>
                </c:pt>
                <c:pt idx="44">
                  <c:v>973256806.37</c:v>
                </c:pt>
                <c:pt idx="45">
                  <c:v>969142958.29000044</c:v>
                </c:pt>
                <c:pt idx="46">
                  <c:v>968705967.70000005</c:v>
                </c:pt>
                <c:pt idx="47">
                  <c:v>979220370.39999998</c:v>
                </c:pt>
                <c:pt idx="48">
                  <c:v>943612805.59000003</c:v>
                </c:pt>
                <c:pt idx="49">
                  <c:v>906920518.66999996</c:v>
                </c:pt>
                <c:pt idx="50">
                  <c:v>892949565.20000005</c:v>
                </c:pt>
                <c:pt idx="51">
                  <c:v>878175307.88</c:v>
                </c:pt>
                <c:pt idx="52">
                  <c:v>871468132.25</c:v>
                </c:pt>
                <c:pt idx="53">
                  <c:v>884539879.79999995</c:v>
                </c:pt>
                <c:pt idx="54">
                  <c:v>850551337.35999882</c:v>
                </c:pt>
                <c:pt idx="55">
                  <c:v>870866801.53999996</c:v>
                </c:pt>
                <c:pt idx="56">
                  <c:v>943779124.87</c:v>
                </c:pt>
                <c:pt idx="57">
                  <c:v>896888200.24000001</c:v>
                </c:pt>
                <c:pt idx="58">
                  <c:v>873684546.59000003</c:v>
                </c:pt>
                <c:pt idx="59">
                  <c:v>873028784.34999883</c:v>
                </c:pt>
                <c:pt idx="60">
                  <c:v>865566440.07000005</c:v>
                </c:pt>
                <c:pt idx="61">
                  <c:v>870800665.02999997</c:v>
                </c:pt>
                <c:pt idx="62">
                  <c:v>876996938.37</c:v>
                </c:pt>
                <c:pt idx="63">
                  <c:v>896419387.59000003</c:v>
                </c:pt>
                <c:pt idx="64">
                  <c:v>849659955.38</c:v>
                </c:pt>
                <c:pt idx="65">
                  <c:v>833753251.02999997</c:v>
                </c:pt>
                <c:pt idx="66">
                  <c:v>810726320.29999995</c:v>
                </c:pt>
                <c:pt idx="67">
                  <c:v>810127072.13</c:v>
                </c:pt>
                <c:pt idx="68">
                  <c:v>784085348.74000001</c:v>
                </c:pt>
                <c:pt idx="69">
                  <c:v>764455101.45999897</c:v>
                </c:pt>
                <c:pt idx="70">
                  <c:v>767201467.10000002</c:v>
                </c:pt>
                <c:pt idx="71">
                  <c:v>758193829.83999896</c:v>
                </c:pt>
                <c:pt idx="72">
                  <c:v>711767997.81999898</c:v>
                </c:pt>
                <c:pt idx="73">
                  <c:v>706956830.5</c:v>
                </c:pt>
                <c:pt idx="74">
                  <c:v>628747369.19000041</c:v>
                </c:pt>
                <c:pt idx="75">
                  <c:v>578247925.59000003</c:v>
                </c:pt>
                <c:pt idx="76">
                  <c:v>613289021.33999896</c:v>
                </c:pt>
                <c:pt idx="77">
                  <c:v>685945097.35999882</c:v>
                </c:pt>
                <c:pt idx="78">
                  <c:v>765554825.97000003</c:v>
                </c:pt>
                <c:pt idx="79">
                  <c:v>693966287.15999997</c:v>
                </c:pt>
                <c:pt idx="80">
                  <c:v>707900581.13999999</c:v>
                </c:pt>
                <c:pt idx="81">
                  <c:v>722366774.87</c:v>
                </c:pt>
                <c:pt idx="82">
                  <c:v>722443432.09000003</c:v>
                </c:pt>
                <c:pt idx="83">
                  <c:v>660250437.69000041</c:v>
                </c:pt>
                <c:pt idx="84">
                  <c:v>666017657.84999883</c:v>
                </c:pt>
                <c:pt idx="85">
                  <c:v>628382006.82999897</c:v>
                </c:pt>
                <c:pt idx="86">
                  <c:v>631636847.30999899</c:v>
                </c:pt>
                <c:pt idx="87">
                  <c:v>614160931.67999995</c:v>
                </c:pt>
                <c:pt idx="88">
                  <c:v>670725180.64999998</c:v>
                </c:pt>
                <c:pt idx="89">
                  <c:v>648160028.98000002</c:v>
                </c:pt>
                <c:pt idx="90">
                  <c:v>648160028.98000002</c:v>
                </c:pt>
                <c:pt idx="91">
                  <c:v>632175705.40999997</c:v>
                </c:pt>
                <c:pt idx="92">
                  <c:v>635543664.75</c:v>
                </c:pt>
                <c:pt idx="93">
                  <c:v>666562215.04999936</c:v>
                </c:pt>
                <c:pt idx="94">
                  <c:v>656780750.90999997</c:v>
                </c:pt>
                <c:pt idx="95">
                  <c:v>644033292.14999998</c:v>
                </c:pt>
                <c:pt idx="96">
                  <c:v>624995145.20000005</c:v>
                </c:pt>
                <c:pt idx="97">
                  <c:v>584399342.80999899</c:v>
                </c:pt>
                <c:pt idx="98">
                  <c:v>528760937.32999974</c:v>
                </c:pt>
                <c:pt idx="99">
                  <c:v>574691260.20000005</c:v>
                </c:pt>
                <c:pt idx="100">
                  <c:v>568581384.22000003</c:v>
                </c:pt>
                <c:pt idx="101">
                  <c:v>579063508.79999995</c:v>
                </c:pt>
                <c:pt idx="102">
                  <c:v>572891541.09000003</c:v>
                </c:pt>
                <c:pt idx="103">
                  <c:v>574210890.12</c:v>
                </c:pt>
                <c:pt idx="104">
                  <c:v>571834663.13999999</c:v>
                </c:pt>
                <c:pt idx="105">
                  <c:v>592963966.38</c:v>
                </c:pt>
                <c:pt idx="106">
                  <c:v>577919399.22000003</c:v>
                </c:pt>
                <c:pt idx="107">
                  <c:v>579209218.22000003</c:v>
                </c:pt>
                <c:pt idx="108">
                  <c:v>594937715.67999995</c:v>
                </c:pt>
                <c:pt idx="109">
                  <c:v>592134713.75</c:v>
                </c:pt>
                <c:pt idx="110">
                  <c:v>593952726.45999897</c:v>
                </c:pt>
                <c:pt idx="111">
                  <c:v>602515342.33999896</c:v>
                </c:pt>
                <c:pt idx="112">
                  <c:v>608906214.07000005</c:v>
                </c:pt>
                <c:pt idx="113">
                  <c:v>622610550.79000044</c:v>
                </c:pt>
                <c:pt idx="114">
                  <c:v>598474193.99000001</c:v>
                </c:pt>
                <c:pt idx="115">
                  <c:v>615339889.88</c:v>
                </c:pt>
                <c:pt idx="116">
                  <c:v>610956517.41999996</c:v>
                </c:pt>
                <c:pt idx="117">
                  <c:v>603097611.22000003</c:v>
                </c:pt>
                <c:pt idx="118">
                  <c:v>593719495.19000041</c:v>
                </c:pt>
                <c:pt idx="119">
                  <c:v>588459903.59000003</c:v>
                </c:pt>
                <c:pt idx="120">
                  <c:v>588388603.41999996</c:v>
                </c:pt>
                <c:pt idx="121">
                  <c:v>590000274.29999995</c:v>
                </c:pt>
                <c:pt idx="122">
                  <c:v>559099117.82999897</c:v>
                </c:pt>
                <c:pt idx="123">
                  <c:v>569832898.03999996</c:v>
                </c:pt>
                <c:pt idx="124">
                  <c:v>568377757.91999996</c:v>
                </c:pt>
                <c:pt idx="125">
                  <c:v>599732533.28000045</c:v>
                </c:pt>
                <c:pt idx="126">
                  <c:v>614824058.20000005</c:v>
                </c:pt>
                <c:pt idx="127">
                  <c:v>625657631.38</c:v>
                </c:pt>
                <c:pt idx="128">
                  <c:v>668459342.38999999</c:v>
                </c:pt>
                <c:pt idx="129">
                  <c:v>642571717.94999897</c:v>
                </c:pt>
                <c:pt idx="130">
                  <c:v>674494394.84999883</c:v>
                </c:pt>
                <c:pt idx="131">
                  <c:v>660019001.11000001</c:v>
                </c:pt>
                <c:pt idx="132">
                  <c:v>636605480.01999998</c:v>
                </c:pt>
                <c:pt idx="133">
                  <c:v>634461973.37</c:v>
                </c:pt>
                <c:pt idx="134">
                  <c:v>632407832.31999898</c:v>
                </c:pt>
                <c:pt idx="135">
                  <c:v>627418743.41999996</c:v>
                </c:pt>
                <c:pt idx="136">
                  <c:v>648918411.5</c:v>
                </c:pt>
                <c:pt idx="137">
                  <c:v>651227926.39999998</c:v>
                </c:pt>
                <c:pt idx="138">
                  <c:v>639042121.76999998</c:v>
                </c:pt>
                <c:pt idx="139">
                  <c:v>627004746.75999999</c:v>
                </c:pt>
                <c:pt idx="140">
                  <c:v>623858735.55999899</c:v>
                </c:pt>
                <c:pt idx="141">
                  <c:v>616851409.00999999</c:v>
                </c:pt>
                <c:pt idx="142">
                  <c:v>617287011.72000003</c:v>
                </c:pt>
                <c:pt idx="143">
                  <c:v>613198306.04999936</c:v>
                </c:pt>
                <c:pt idx="144">
                  <c:v>610101321.75999999</c:v>
                </c:pt>
                <c:pt idx="145">
                  <c:v>608404009.44999897</c:v>
                </c:pt>
                <c:pt idx="146">
                  <c:v>625052652.57000005</c:v>
                </c:pt>
                <c:pt idx="147">
                  <c:v>647072750.99000001</c:v>
                </c:pt>
                <c:pt idx="148">
                  <c:v>637812162.85999882</c:v>
                </c:pt>
                <c:pt idx="149">
                  <c:v>614726315.89999998</c:v>
                </c:pt>
                <c:pt idx="150">
                  <c:v>625826271.28000045</c:v>
                </c:pt>
                <c:pt idx="151">
                  <c:v>629048662.69000041</c:v>
                </c:pt>
                <c:pt idx="152">
                  <c:v>616596060.64999998</c:v>
                </c:pt>
                <c:pt idx="153">
                  <c:v>647922465.63999999</c:v>
                </c:pt>
                <c:pt idx="154">
                  <c:v>646272855.39999998</c:v>
                </c:pt>
                <c:pt idx="155">
                  <c:v>666559203.34999883</c:v>
                </c:pt>
                <c:pt idx="156">
                  <c:v>683198638.82999897</c:v>
                </c:pt>
                <c:pt idx="157">
                  <c:v>687871159.23000002</c:v>
                </c:pt>
                <c:pt idx="158">
                  <c:v>691128650.09000003</c:v>
                </c:pt>
                <c:pt idx="159">
                  <c:v>692943417.33999896</c:v>
                </c:pt>
                <c:pt idx="160">
                  <c:v>692878908.79000044</c:v>
                </c:pt>
                <c:pt idx="161">
                  <c:v>693760532.75999999</c:v>
                </c:pt>
                <c:pt idx="162">
                  <c:v>702123964.90999997</c:v>
                </c:pt>
                <c:pt idx="163">
                  <c:v>714097112.21000004</c:v>
                </c:pt>
                <c:pt idx="164">
                  <c:v>708341863.42999899</c:v>
                </c:pt>
                <c:pt idx="165">
                  <c:v>720037730.51999998</c:v>
                </c:pt>
                <c:pt idx="166">
                  <c:v>723776770.76999998</c:v>
                </c:pt>
                <c:pt idx="167">
                  <c:v>724478682.69000041</c:v>
                </c:pt>
                <c:pt idx="168">
                  <c:v>732532444.39999998</c:v>
                </c:pt>
                <c:pt idx="169">
                  <c:v>725590737.63</c:v>
                </c:pt>
                <c:pt idx="170">
                  <c:v>736716180.99000001</c:v>
                </c:pt>
                <c:pt idx="171">
                  <c:v>752662050.63</c:v>
                </c:pt>
                <c:pt idx="172">
                  <c:v>742482883.37</c:v>
                </c:pt>
                <c:pt idx="173">
                  <c:v>725867392.95999897</c:v>
                </c:pt>
                <c:pt idx="174">
                  <c:v>722768089.14999998</c:v>
                </c:pt>
                <c:pt idx="175">
                  <c:v>725548421.83999896</c:v>
                </c:pt>
                <c:pt idx="176">
                  <c:v>736555703.33999896</c:v>
                </c:pt>
                <c:pt idx="177">
                  <c:v>736555703.33999896</c:v>
                </c:pt>
                <c:pt idx="178">
                  <c:v>726624251.39999998</c:v>
                </c:pt>
                <c:pt idx="179">
                  <c:v>719502654.10000002</c:v>
                </c:pt>
                <c:pt idx="180">
                  <c:v>788936321.83999896</c:v>
                </c:pt>
                <c:pt idx="181">
                  <c:v>788194982.61000001</c:v>
                </c:pt>
                <c:pt idx="182">
                  <c:v>783201476.44000006</c:v>
                </c:pt>
                <c:pt idx="183">
                  <c:v>811393959.73000002</c:v>
                </c:pt>
                <c:pt idx="184">
                  <c:v>823659444.85999882</c:v>
                </c:pt>
                <c:pt idx="185">
                  <c:v>814606600.66999996</c:v>
                </c:pt>
                <c:pt idx="186">
                  <c:v>804947404.58000004</c:v>
                </c:pt>
                <c:pt idx="187">
                  <c:v>808030825.05999899</c:v>
                </c:pt>
                <c:pt idx="188">
                  <c:v>805916740.73000002</c:v>
                </c:pt>
                <c:pt idx="189">
                  <c:v>798205693.07000005</c:v>
                </c:pt>
                <c:pt idx="190">
                  <c:v>799035585.38999999</c:v>
                </c:pt>
                <c:pt idx="191">
                  <c:v>808570470.55999899</c:v>
                </c:pt>
                <c:pt idx="192">
                  <c:v>821800690.28000045</c:v>
                </c:pt>
                <c:pt idx="193">
                  <c:v>817644356.32999897</c:v>
                </c:pt>
                <c:pt idx="194">
                  <c:v>822883346.73000002</c:v>
                </c:pt>
                <c:pt idx="195">
                  <c:v>820221936.25</c:v>
                </c:pt>
                <c:pt idx="196">
                  <c:v>820221936.25</c:v>
                </c:pt>
                <c:pt idx="197">
                  <c:v>827400453.38</c:v>
                </c:pt>
                <c:pt idx="198">
                  <c:v>821429565.75999999</c:v>
                </c:pt>
                <c:pt idx="199">
                  <c:v>835869185.60000002</c:v>
                </c:pt>
                <c:pt idx="200">
                  <c:v>833004212.34999883</c:v>
                </c:pt>
                <c:pt idx="201">
                  <c:v>831513176.24000001</c:v>
                </c:pt>
                <c:pt idx="202">
                  <c:v>833007787.49000001</c:v>
                </c:pt>
                <c:pt idx="203">
                  <c:v>838084480.83999896</c:v>
                </c:pt>
                <c:pt idx="204">
                  <c:v>847393328.95999897</c:v>
                </c:pt>
                <c:pt idx="205">
                  <c:v>870446173.59000003</c:v>
                </c:pt>
                <c:pt idx="206">
                  <c:v>870219692.13</c:v>
                </c:pt>
                <c:pt idx="207">
                  <c:v>845592024.15999997</c:v>
                </c:pt>
                <c:pt idx="208">
                  <c:v>850391819.79999995</c:v>
                </c:pt>
                <c:pt idx="209">
                  <c:v>862618134.05999899</c:v>
                </c:pt>
                <c:pt idx="210">
                  <c:v>869927426.50999999</c:v>
                </c:pt>
                <c:pt idx="211">
                  <c:v>873731346.52999997</c:v>
                </c:pt>
                <c:pt idx="212">
                  <c:v>869275224.87</c:v>
                </c:pt>
                <c:pt idx="213">
                  <c:v>876858401.13</c:v>
                </c:pt>
                <c:pt idx="214">
                  <c:v>867992670.65999997</c:v>
                </c:pt>
                <c:pt idx="215">
                  <c:v>880026719.76999998</c:v>
                </c:pt>
                <c:pt idx="216">
                  <c:v>870891610.42999899</c:v>
                </c:pt>
                <c:pt idx="217">
                  <c:v>858891229.10000002</c:v>
                </c:pt>
                <c:pt idx="218">
                  <c:v>851093511.55999899</c:v>
                </c:pt>
                <c:pt idx="219">
                  <c:v>846245488.82999897</c:v>
                </c:pt>
                <c:pt idx="220">
                  <c:v>843517955.45999897</c:v>
                </c:pt>
                <c:pt idx="221">
                  <c:v>845446632.89999998</c:v>
                </c:pt>
                <c:pt idx="222">
                  <c:v>873290783.31999898</c:v>
                </c:pt>
                <c:pt idx="223">
                  <c:v>867306985.25</c:v>
                </c:pt>
                <c:pt idx="224">
                  <c:v>881965431.37</c:v>
                </c:pt>
                <c:pt idx="225">
                  <c:v>882123419.03999996</c:v>
                </c:pt>
                <c:pt idx="226">
                  <c:v>889582789.88</c:v>
                </c:pt>
                <c:pt idx="227">
                  <c:v>898179324.79000044</c:v>
                </c:pt>
                <c:pt idx="228">
                  <c:v>905813553.29000044</c:v>
                </c:pt>
                <c:pt idx="229">
                  <c:v>903660586.73000002</c:v>
                </c:pt>
                <c:pt idx="230">
                  <c:v>912841158.45999897</c:v>
                </c:pt>
                <c:pt idx="231">
                  <c:v>912695926.55999899</c:v>
                </c:pt>
                <c:pt idx="232">
                  <c:v>902143006</c:v>
                </c:pt>
                <c:pt idx="233">
                  <c:v>902067293.59000003</c:v>
                </c:pt>
                <c:pt idx="234">
                  <c:v>902067293.59000003</c:v>
                </c:pt>
                <c:pt idx="235">
                  <c:v>906299802.42999899</c:v>
                </c:pt>
                <c:pt idx="236">
                  <c:v>898731242.69000041</c:v>
                </c:pt>
                <c:pt idx="237">
                  <c:v>895259563.38999999</c:v>
                </c:pt>
                <c:pt idx="238">
                  <c:v>889154687.44999897</c:v>
                </c:pt>
                <c:pt idx="239">
                  <c:v>889343484.63</c:v>
                </c:pt>
                <c:pt idx="240">
                  <c:v>885434744.97000003</c:v>
                </c:pt>
                <c:pt idx="241">
                  <c:v>894065204.67999995</c:v>
                </c:pt>
                <c:pt idx="242">
                  <c:v>934014796.53999996</c:v>
                </c:pt>
                <c:pt idx="243">
                  <c:v>927996213.44000006</c:v>
                </c:pt>
                <c:pt idx="244">
                  <c:v>961594318.63999999</c:v>
                </c:pt>
                <c:pt idx="245">
                  <c:v>967677443.98000002</c:v>
                </c:pt>
                <c:pt idx="246">
                  <c:v>959080507.44000006</c:v>
                </c:pt>
                <c:pt idx="247">
                  <c:v>959080507.44000006</c:v>
                </c:pt>
                <c:pt idx="248">
                  <c:v>959080507.44000006</c:v>
                </c:pt>
                <c:pt idx="249">
                  <c:v>959080507.44000006</c:v>
                </c:pt>
                <c:pt idx="250">
                  <c:v>959080507.44000006</c:v>
                </c:pt>
                <c:pt idx="251">
                  <c:v>959080507.44000006</c:v>
                </c:pt>
                <c:pt idx="252">
                  <c:v>1058794565.64</c:v>
                </c:pt>
                <c:pt idx="253">
                  <c:v>1053267076.76</c:v>
                </c:pt>
                <c:pt idx="254">
                  <c:v>1061818128.3200001</c:v>
                </c:pt>
                <c:pt idx="255">
                  <c:v>1061818128.3200001</c:v>
                </c:pt>
                <c:pt idx="256">
                  <c:v>1086394034.77</c:v>
                </c:pt>
                <c:pt idx="257">
                  <c:v>1091589221.8899999</c:v>
                </c:pt>
                <c:pt idx="258">
                  <c:v>1159593083.1599996</c:v>
                </c:pt>
                <c:pt idx="259">
                  <c:v>1144331808.7</c:v>
                </c:pt>
                <c:pt idx="260">
                  <c:v>1142392860.4300001</c:v>
                </c:pt>
                <c:pt idx="261">
                  <c:v>1155652771.95</c:v>
                </c:pt>
                <c:pt idx="262">
                  <c:v>1155652771.95</c:v>
                </c:pt>
                <c:pt idx="263">
                  <c:v>1147529382.02</c:v>
                </c:pt>
                <c:pt idx="264">
                  <c:v>1170514732.6699996</c:v>
                </c:pt>
                <c:pt idx="265">
                  <c:v>1176584195.99</c:v>
                </c:pt>
                <c:pt idx="266">
                  <c:v>1177196492.4100001</c:v>
                </c:pt>
                <c:pt idx="267">
                  <c:v>1193388468.98</c:v>
                </c:pt>
                <c:pt idx="268">
                  <c:v>1171634795.73</c:v>
                </c:pt>
                <c:pt idx="269">
                  <c:v>1155165983.1099999</c:v>
                </c:pt>
                <c:pt idx="270">
                  <c:v>1161669339.3099999</c:v>
                </c:pt>
                <c:pt idx="271">
                  <c:v>1160621250.76</c:v>
                </c:pt>
                <c:pt idx="272">
                  <c:v>1142814409.26</c:v>
                </c:pt>
                <c:pt idx="273">
                  <c:v>1158951054.1299999</c:v>
                </c:pt>
                <c:pt idx="274">
                  <c:v>1159931320.6199999</c:v>
                </c:pt>
                <c:pt idx="275">
                  <c:v>1183761717.78</c:v>
                </c:pt>
                <c:pt idx="276">
                  <c:v>1172986716.5999999</c:v>
                </c:pt>
                <c:pt idx="277">
                  <c:v>1183368653.98</c:v>
                </c:pt>
                <c:pt idx="278">
                  <c:v>1164723627.3399999</c:v>
                </c:pt>
                <c:pt idx="279">
                  <c:v>1172037664.8699999</c:v>
                </c:pt>
                <c:pt idx="280">
                  <c:v>1173538397.3499999</c:v>
                </c:pt>
                <c:pt idx="281">
                  <c:v>1169707985.6099999</c:v>
                </c:pt>
                <c:pt idx="282">
                  <c:v>1185731390.97</c:v>
                </c:pt>
                <c:pt idx="283">
                  <c:v>1186088343.46</c:v>
                </c:pt>
                <c:pt idx="284">
                  <c:v>1169414035.46</c:v>
                </c:pt>
                <c:pt idx="285">
                  <c:v>1211240425.9100001</c:v>
                </c:pt>
                <c:pt idx="286">
                  <c:v>1211240425.9100001</c:v>
                </c:pt>
                <c:pt idx="287">
                  <c:v>1220438857.45</c:v>
                </c:pt>
                <c:pt idx="288">
                  <c:v>1209292842.49</c:v>
                </c:pt>
                <c:pt idx="289">
                  <c:v>1203587972.23</c:v>
                </c:pt>
                <c:pt idx="290">
                  <c:v>1187223719.1199999</c:v>
                </c:pt>
                <c:pt idx="291">
                  <c:v>1171299186.5699999</c:v>
                </c:pt>
                <c:pt idx="292">
                  <c:v>1166595287.6399999</c:v>
                </c:pt>
                <c:pt idx="293">
                  <c:v>1170855929.95</c:v>
                </c:pt>
                <c:pt idx="294">
                  <c:v>1138508743.45</c:v>
                </c:pt>
                <c:pt idx="295">
                  <c:v>1150658540.6699996</c:v>
                </c:pt>
                <c:pt idx="296">
                  <c:v>1124721187.8199999</c:v>
                </c:pt>
                <c:pt idx="297">
                  <c:v>1087535486.4400001</c:v>
                </c:pt>
                <c:pt idx="298">
                  <c:v>1095055547.05</c:v>
                </c:pt>
                <c:pt idx="299">
                  <c:v>1066692435.92</c:v>
                </c:pt>
                <c:pt idx="300">
                  <c:v>1082224237.6099999</c:v>
                </c:pt>
                <c:pt idx="301">
                  <c:v>1101049687.76</c:v>
                </c:pt>
                <c:pt idx="302">
                  <c:v>1090024835.24</c:v>
                </c:pt>
                <c:pt idx="303">
                  <c:v>1040252416.72</c:v>
                </c:pt>
                <c:pt idx="304">
                  <c:v>1047200704.0700004</c:v>
                </c:pt>
                <c:pt idx="305">
                  <c:v>1042497224.8299989</c:v>
                </c:pt>
                <c:pt idx="306">
                  <c:v>1010422656.8</c:v>
                </c:pt>
                <c:pt idx="307">
                  <c:v>956050771.31999898</c:v>
                </c:pt>
                <c:pt idx="308">
                  <c:v>979598093.54999936</c:v>
                </c:pt>
                <c:pt idx="309">
                  <c:v>1002357478.58</c:v>
                </c:pt>
                <c:pt idx="310">
                  <c:v>1049803052.22</c:v>
                </c:pt>
                <c:pt idx="311">
                  <c:v>1051867797.53</c:v>
                </c:pt>
                <c:pt idx="312">
                  <c:v>1058811725.2</c:v>
                </c:pt>
                <c:pt idx="313">
                  <c:v>1072921137.37</c:v>
                </c:pt>
                <c:pt idx="314">
                  <c:v>1073254577.42</c:v>
                </c:pt>
                <c:pt idx="315">
                  <c:v>1065897581.52</c:v>
                </c:pt>
                <c:pt idx="316">
                  <c:v>1115110732.72</c:v>
                </c:pt>
                <c:pt idx="317">
                  <c:v>1119959056.4300001</c:v>
                </c:pt>
                <c:pt idx="318">
                  <c:v>1120139620.3099999</c:v>
                </c:pt>
                <c:pt idx="319">
                  <c:v>1094631010.99</c:v>
                </c:pt>
                <c:pt idx="320">
                  <c:v>1094061068.26</c:v>
                </c:pt>
                <c:pt idx="321">
                  <c:v>1063910750.04</c:v>
                </c:pt>
                <c:pt idx="322">
                  <c:v>1060974386.42</c:v>
                </c:pt>
                <c:pt idx="323">
                  <c:v>1039228296.42</c:v>
                </c:pt>
                <c:pt idx="324">
                  <c:v>1030685911.52</c:v>
                </c:pt>
                <c:pt idx="325">
                  <c:v>1057918154.8099989</c:v>
                </c:pt>
                <c:pt idx="326">
                  <c:v>1052958735.449999</c:v>
                </c:pt>
                <c:pt idx="327">
                  <c:v>1032897259.89</c:v>
                </c:pt>
                <c:pt idx="328">
                  <c:v>1046806857.2800004</c:v>
                </c:pt>
                <c:pt idx="329">
                  <c:v>1053230725.7900004</c:v>
                </c:pt>
                <c:pt idx="330">
                  <c:v>1092998708.49</c:v>
                </c:pt>
                <c:pt idx="331">
                  <c:v>1091347375.71</c:v>
                </c:pt>
                <c:pt idx="332">
                  <c:v>1106528757.9000001</c:v>
                </c:pt>
                <c:pt idx="333">
                  <c:v>1110541163.96</c:v>
                </c:pt>
                <c:pt idx="334">
                  <c:v>1114007736.3899999</c:v>
                </c:pt>
                <c:pt idx="335">
                  <c:v>1114007736.3899999</c:v>
                </c:pt>
                <c:pt idx="336">
                  <c:v>1125825156.78</c:v>
                </c:pt>
                <c:pt idx="337">
                  <c:v>1153633231.95</c:v>
                </c:pt>
                <c:pt idx="338">
                  <c:v>1156612171.9200001</c:v>
                </c:pt>
                <c:pt idx="339">
                  <c:v>1148846852.4200001</c:v>
                </c:pt>
                <c:pt idx="340">
                  <c:v>1150159709.8799999</c:v>
                </c:pt>
                <c:pt idx="341">
                  <c:v>1151113660.76</c:v>
                </c:pt>
                <c:pt idx="342">
                  <c:v>1119746126.78</c:v>
                </c:pt>
                <c:pt idx="343">
                  <c:v>1116650925.5799999</c:v>
                </c:pt>
                <c:pt idx="344">
                  <c:v>1102597658.73</c:v>
                </c:pt>
                <c:pt idx="345">
                  <c:v>1116517442.6099999</c:v>
                </c:pt>
                <c:pt idx="346">
                  <c:v>1162150067.1199999</c:v>
                </c:pt>
                <c:pt idx="347">
                  <c:v>1167907112.55</c:v>
                </c:pt>
                <c:pt idx="348">
                  <c:v>1177535278.5999999</c:v>
                </c:pt>
                <c:pt idx="349">
                  <c:v>1177691340.0999999</c:v>
                </c:pt>
                <c:pt idx="350">
                  <c:v>1176634986.8399999</c:v>
                </c:pt>
                <c:pt idx="351">
                  <c:v>1172185178.3199999</c:v>
                </c:pt>
                <c:pt idx="352">
                  <c:v>1175803233.03</c:v>
                </c:pt>
                <c:pt idx="353">
                  <c:v>1169483785.8699999</c:v>
                </c:pt>
                <c:pt idx="354">
                  <c:v>1164630207.53</c:v>
                </c:pt>
                <c:pt idx="355">
                  <c:v>1175462031.1499999</c:v>
                </c:pt>
                <c:pt idx="356">
                  <c:v>1203303415.1499999</c:v>
                </c:pt>
                <c:pt idx="357">
                  <c:v>1209960902.4400001</c:v>
                </c:pt>
                <c:pt idx="358">
                  <c:v>1211785457.9400001</c:v>
                </c:pt>
                <c:pt idx="359">
                  <c:v>1210178203.8899999</c:v>
                </c:pt>
                <c:pt idx="360">
                  <c:v>1214262110.9200001</c:v>
                </c:pt>
                <c:pt idx="361">
                  <c:v>1213917648.22</c:v>
                </c:pt>
                <c:pt idx="362">
                  <c:v>1184155196.02</c:v>
                </c:pt>
                <c:pt idx="363">
                  <c:v>1194087398.95</c:v>
                </c:pt>
                <c:pt idx="364">
                  <c:v>1149341920.71</c:v>
                </c:pt>
                <c:pt idx="365">
                  <c:v>1131698431.1299999</c:v>
                </c:pt>
                <c:pt idx="366">
                  <c:v>1149091339.1399999</c:v>
                </c:pt>
                <c:pt idx="367">
                  <c:v>1155013008.5799999</c:v>
                </c:pt>
                <c:pt idx="368">
                  <c:v>1162847796.6599996</c:v>
                </c:pt>
                <c:pt idx="369">
                  <c:v>1155029257.05</c:v>
                </c:pt>
                <c:pt idx="370">
                  <c:v>1212549502.72</c:v>
                </c:pt>
                <c:pt idx="371">
                  <c:v>1214000410.1399999</c:v>
                </c:pt>
                <c:pt idx="372">
                  <c:v>1202246630.22</c:v>
                </c:pt>
                <c:pt idx="373">
                  <c:v>1170852144.48</c:v>
                </c:pt>
                <c:pt idx="374">
                  <c:v>1180327676.55</c:v>
                </c:pt>
                <c:pt idx="375">
                  <c:v>1181485401.6499999</c:v>
                </c:pt>
                <c:pt idx="376">
                  <c:v>1209096767.7</c:v>
                </c:pt>
                <c:pt idx="377">
                  <c:v>1200776681.76</c:v>
                </c:pt>
                <c:pt idx="378">
                  <c:v>1198033209.47</c:v>
                </c:pt>
                <c:pt idx="379">
                  <c:v>1185631989.2</c:v>
                </c:pt>
              </c:numCache>
            </c:numRef>
          </c:val>
        </c:ser>
        <c:ser>
          <c:idx val="2"/>
          <c:order val="2"/>
          <c:tx>
            <c:strRef>
              <c:f>Sheet1!$D$1</c:f>
              <c:strCache>
                <c:ptCount val="1"/>
                <c:pt idx="0">
                  <c:v>1.3倍价格组合</c:v>
                </c:pt>
              </c:strCache>
            </c:strRef>
          </c:tx>
          <c:spPr>
            <a:ln w="12700"/>
          </c:spPr>
          <c:marker>
            <c:symbol val="none"/>
          </c:marker>
          <c:cat>
            <c:strRef>
              <c:f>Sheet1!$A$2:$A$381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Sheet1!$D$2:$D$381</c:f>
              <c:numCache>
                <c:formatCode>General</c:formatCode>
                <c:ptCount val="380"/>
                <c:pt idx="0">
                  <c:v>1056244529.08</c:v>
                </c:pt>
                <c:pt idx="1">
                  <c:v>1059986686.62</c:v>
                </c:pt>
                <c:pt idx="2">
                  <c:v>1047709068.3299989</c:v>
                </c:pt>
                <c:pt idx="3">
                  <c:v>1045240404.51</c:v>
                </c:pt>
                <c:pt idx="4">
                  <c:v>1048205577.42</c:v>
                </c:pt>
                <c:pt idx="5">
                  <c:v>962067030</c:v>
                </c:pt>
                <c:pt idx="6">
                  <c:v>931734278.94000006</c:v>
                </c:pt>
                <c:pt idx="7">
                  <c:v>931734278.94000006</c:v>
                </c:pt>
                <c:pt idx="8">
                  <c:v>916482817.17999995</c:v>
                </c:pt>
                <c:pt idx="9">
                  <c:v>928831970.97000003</c:v>
                </c:pt>
                <c:pt idx="10">
                  <c:v>911298658.65999997</c:v>
                </c:pt>
                <c:pt idx="11">
                  <c:v>952333429.94999897</c:v>
                </c:pt>
                <c:pt idx="12">
                  <c:v>888444486.83999896</c:v>
                </c:pt>
                <c:pt idx="13">
                  <c:v>921961262.48000002</c:v>
                </c:pt>
                <c:pt idx="14">
                  <c:v>917089787.61000001</c:v>
                </c:pt>
                <c:pt idx="15">
                  <c:v>939124565.09000003</c:v>
                </c:pt>
                <c:pt idx="16">
                  <c:v>960592325.49000001</c:v>
                </c:pt>
                <c:pt idx="17">
                  <c:v>950570551.41999996</c:v>
                </c:pt>
                <c:pt idx="18">
                  <c:v>922816482.97000003</c:v>
                </c:pt>
                <c:pt idx="19">
                  <c:v>891930836.74000001</c:v>
                </c:pt>
                <c:pt idx="20">
                  <c:v>881082190.32999897</c:v>
                </c:pt>
                <c:pt idx="21">
                  <c:v>885083675.30999899</c:v>
                </c:pt>
                <c:pt idx="22">
                  <c:v>894428366.13</c:v>
                </c:pt>
                <c:pt idx="23">
                  <c:v>898451908.67999995</c:v>
                </c:pt>
                <c:pt idx="24">
                  <c:v>948627029.37</c:v>
                </c:pt>
                <c:pt idx="25">
                  <c:v>945965866.52999997</c:v>
                </c:pt>
                <c:pt idx="26">
                  <c:v>985206012.25</c:v>
                </c:pt>
                <c:pt idx="27">
                  <c:v>976437428.13</c:v>
                </c:pt>
                <c:pt idx="28">
                  <c:v>978351760.24000001</c:v>
                </c:pt>
                <c:pt idx="29">
                  <c:v>986853021.11000001</c:v>
                </c:pt>
                <c:pt idx="30">
                  <c:v>937966545.37</c:v>
                </c:pt>
                <c:pt idx="31">
                  <c:v>904946692</c:v>
                </c:pt>
                <c:pt idx="32">
                  <c:v>902017863.17999995</c:v>
                </c:pt>
                <c:pt idx="33">
                  <c:v>932622959.59000003</c:v>
                </c:pt>
                <c:pt idx="34">
                  <c:v>951690172.70000005</c:v>
                </c:pt>
                <c:pt idx="35">
                  <c:v>946435187.09000003</c:v>
                </c:pt>
                <c:pt idx="36">
                  <c:v>946516162.22000003</c:v>
                </c:pt>
                <c:pt idx="37">
                  <c:v>981945974.76999998</c:v>
                </c:pt>
                <c:pt idx="38">
                  <c:v>971218137.63</c:v>
                </c:pt>
                <c:pt idx="39">
                  <c:v>980314118.05999899</c:v>
                </c:pt>
                <c:pt idx="40">
                  <c:v>982107133.42999899</c:v>
                </c:pt>
                <c:pt idx="41">
                  <c:v>980334544.10000002</c:v>
                </c:pt>
                <c:pt idx="42">
                  <c:v>958723785.84999883</c:v>
                </c:pt>
                <c:pt idx="43">
                  <c:v>986825246.57000005</c:v>
                </c:pt>
                <c:pt idx="44">
                  <c:v>971447658.79999995</c:v>
                </c:pt>
                <c:pt idx="45">
                  <c:v>966113466.65999997</c:v>
                </c:pt>
                <c:pt idx="46">
                  <c:v>965679187.55999899</c:v>
                </c:pt>
                <c:pt idx="47">
                  <c:v>974509031.60000002</c:v>
                </c:pt>
                <c:pt idx="48">
                  <c:v>937315793.94000006</c:v>
                </c:pt>
                <c:pt idx="49">
                  <c:v>911901459.02999997</c:v>
                </c:pt>
                <c:pt idx="50">
                  <c:v>906297280.75999999</c:v>
                </c:pt>
                <c:pt idx="51">
                  <c:v>893466235.24000001</c:v>
                </c:pt>
                <c:pt idx="52">
                  <c:v>888239296.29000044</c:v>
                </c:pt>
                <c:pt idx="53">
                  <c:v>895203923.26999998</c:v>
                </c:pt>
                <c:pt idx="54">
                  <c:v>863107109.10000002</c:v>
                </c:pt>
                <c:pt idx="55">
                  <c:v>873784487.14999998</c:v>
                </c:pt>
                <c:pt idx="56">
                  <c:v>937390380.10000002</c:v>
                </c:pt>
                <c:pt idx="57">
                  <c:v>903551465.59000003</c:v>
                </c:pt>
                <c:pt idx="58">
                  <c:v>888870642.20000005</c:v>
                </c:pt>
                <c:pt idx="59">
                  <c:v>892684163.57000005</c:v>
                </c:pt>
                <c:pt idx="60">
                  <c:v>891025188.12</c:v>
                </c:pt>
                <c:pt idx="61">
                  <c:v>893155605.02999997</c:v>
                </c:pt>
                <c:pt idx="62">
                  <c:v>898912314.92999899</c:v>
                </c:pt>
                <c:pt idx="63">
                  <c:v>913338611.82999897</c:v>
                </c:pt>
                <c:pt idx="64">
                  <c:v>880240272.13999999</c:v>
                </c:pt>
                <c:pt idx="65">
                  <c:v>871132910.91999996</c:v>
                </c:pt>
                <c:pt idx="66">
                  <c:v>853841938.21000004</c:v>
                </c:pt>
                <c:pt idx="67">
                  <c:v>852708110.45999897</c:v>
                </c:pt>
                <c:pt idx="68">
                  <c:v>827623225.62</c:v>
                </c:pt>
                <c:pt idx="69">
                  <c:v>807174484.05999899</c:v>
                </c:pt>
                <c:pt idx="70">
                  <c:v>807797544.16999996</c:v>
                </c:pt>
                <c:pt idx="71">
                  <c:v>800616801.26999998</c:v>
                </c:pt>
                <c:pt idx="72">
                  <c:v>763442528.26999998</c:v>
                </c:pt>
                <c:pt idx="73">
                  <c:v>758281694.83999896</c:v>
                </c:pt>
                <c:pt idx="74">
                  <c:v>687327042.91999996</c:v>
                </c:pt>
                <c:pt idx="75">
                  <c:v>642201892.34999883</c:v>
                </c:pt>
                <c:pt idx="76">
                  <c:v>671049785.66999996</c:v>
                </c:pt>
                <c:pt idx="77">
                  <c:v>737445482.75</c:v>
                </c:pt>
                <c:pt idx="78">
                  <c:v>810225039.22000003</c:v>
                </c:pt>
                <c:pt idx="79">
                  <c:v>750603000.44999897</c:v>
                </c:pt>
                <c:pt idx="80">
                  <c:v>766564864.51999998</c:v>
                </c:pt>
                <c:pt idx="81">
                  <c:v>781356621.99000001</c:v>
                </c:pt>
                <c:pt idx="82">
                  <c:v>777360733.19000041</c:v>
                </c:pt>
                <c:pt idx="83">
                  <c:v>717935347.48000002</c:v>
                </c:pt>
                <c:pt idx="84">
                  <c:v>730094885.50999999</c:v>
                </c:pt>
                <c:pt idx="85">
                  <c:v>691745467.84999883</c:v>
                </c:pt>
                <c:pt idx="86">
                  <c:v>693375481.78000045</c:v>
                </c:pt>
                <c:pt idx="87">
                  <c:v>676443853.15999997</c:v>
                </c:pt>
                <c:pt idx="88">
                  <c:v>732800308.41999996</c:v>
                </c:pt>
                <c:pt idx="89">
                  <c:v>709327549.64999998</c:v>
                </c:pt>
                <c:pt idx="90">
                  <c:v>709327549.64999998</c:v>
                </c:pt>
                <c:pt idx="91">
                  <c:v>692750047.80999899</c:v>
                </c:pt>
                <c:pt idx="92">
                  <c:v>697936157.89999998</c:v>
                </c:pt>
                <c:pt idx="93">
                  <c:v>726301222.87</c:v>
                </c:pt>
                <c:pt idx="94">
                  <c:v>716625681.49000001</c:v>
                </c:pt>
                <c:pt idx="95">
                  <c:v>706151783.19000041</c:v>
                </c:pt>
                <c:pt idx="96">
                  <c:v>691957423.23000002</c:v>
                </c:pt>
                <c:pt idx="97">
                  <c:v>659334516.60000002</c:v>
                </c:pt>
                <c:pt idx="98">
                  <c:v>604988212.16999996</c:v>
                </c:pt>
                <c:pt idx="99">
                  <c:v>649443878.66999996</c:v>
                </c:pt>
                <c:pt idx="100">
                  <c:v>638333616.72000003</c:v>
                </c:pt>
                <c:pt idx="101">
                  <c:v>652311715.11000001</c:v>
                </c:pt>
                <c:pt idx="102">
                  <c:v>645075573.47000003</c:v>
                </c:pt>
                <c:pt idx="103">
                  <c:v>648362518.73000002</c:v>
                </c:pt>
                <c:pt idx="104">
                  <c:v>647654085.71000004</c:v>
                </c:pt>
                <c:pt idx="105">
                  <c:v>671779419.05999899</c:v>
                </c:pt>
                <c:pt idx="106">
                  <c:v>652979207.41999996</c:v>
                </c:pt>
                <c:pt idx="107">
                  <c:v>672026234.66999996</c:v>
                </c:pt>
                <c:pt idx="108">
                  <c:v>709731773.32999897</c:v>
                </c:pt>
                <c:pt idx="109">
                  <c:v>697182156.69000041</c:v>
                </c:pt>
                <c:pt idx="110">
                  <c:v>707875497.97000003</c:v>
                </c:pt>
                <c:pt idx="111">
                  <c:v>730691859.00999999</c:v>
                </c:pt>
                <c:pt idx="112">
                  <c:v>738842958.35999882</c:v>
                </c:pt>
                <c:pt idx="113">
                  <c:v>753295396.75999999</c:v>
                </c:pt>
                <c:pt idx="114">
                  <c:v>703967987.84999883</c:v>
                </c:pt>
                <c:pt idx="115">
                  <c:v>742517837.99000001</c:v>
                </c:pt>
                <c:pt idx="116">
                  <c:v>740013984.94999897</c:v>
                </c:pt>
                <c:pt idx="117">
                  <c:v>721284262.63</c:v>
                </c:pt>
                <c:pt idx="118">
                  <c:v>695013037.44999897</c:v>
                </c:pt>
                <c:pt idx="119">
                  <c:v>691492235.88999999</c:v>
                </c:pt>
                <c:pt idx="120">
                  <c:v>691914358.60000002</c:v>
                </c:pt>
                <c:pt idx="121">
                  <c:v>694312878.97000003</c:v>
                </c:pt>
                <c:pt idx="122">
                  <c:v>666513471.99000001</c:v>
                </c:pt>
                <c:pt idx="123">
                  <c:v>676580002.79999995</c:v>
                </c:pt>
                <c:pt idx="124">
                  <c:v>676419486.87</c:v>
                </c:pt>
                <c:pt idx="125">
                  <c:v>706293047.11000001</c:v>
                </c:pt>
                <c:pt idx="126">
                  <c:v>718435004.16999996</c:v>
                </c:pt>
                <c:pt idx="127">
                  <c:v>725624746.61000001</c:v>
                </c:pt>
                <c:pt idx="128">
                  <c:v>758253382.44999897</c:v>
                </c:pt>
                <c:pt idx="129">
                  <c:v>735787074.54999936</c:v>
                </c:pt>
                <c:pt idx="130">
                  <c:v>768351439.26999998</c:v>
                </c:pt>
                <c:pt idx="131">
                  <c:v>749291051.55999899</c:v>
                </c:pt>
                <c:pt idx="132">
                  <c:v>726808574.62</c:v>
                </c:pt>
                <c:pt idx="133">
                  <c:v>723839735.33999896</c:v>
                </c:pt>
                <c:pt idx="134">
                  <c:v>724689227.01999998</c:v>
                </c:pt>
                <c:pt idx="135">
                  <c:v>719102468.73000002</c:v>
                </c:pt>
                <c:pt idx="136">
                  <c:v>738206918.39999998</c:v>
                </c:pt>
                <c:pt idx="137">
                  <c:v>738966247.75999999</c:v>
                </c:pt>
                <c:pt idx="138">
                  <c:v>726640171.75</c:v>
                </c:pt>
                <c:pt idx="139">
                  <c:v>715416806.34999883</c:v>
                </c:pt>
                <c:pt idx="140">
                  <c:v>711868681.48000002</c:v>
                </c:pt>
                <c:pt idx="141">
                  <c:v>703316436.99000001</c:v>
                </c:pt>
                <c:pt idx="142">
                  <c:v>704776316.50999999</c:v>
                </c:pt>
                <c:pt idx="143">
                  <c:v>699057873.78000045</c:v>
                </c:pt>
                <c:pt idx="144">
                  <c:v>693866149.85999882</c:v>
                </c:pt>
                <c:pt idx="145">
                  <c:v>691373704.14999998</c:v>
                </c:pt>
                <c:pt idx="146">
                  <c:v>712029104.17999995</c:v>
                </c:pt>
                <c:pt idx="147">
                  <c:v>734567153.10000002</c:v>
                </c:pt>
                <c:pt idx="148">
                  <c:v>723668707.59000003</c:v>
                </c:pt>
                <c:pt idx="149">
                  <c:v>699743169.67999995</c:v>
                </c:pt>
                <c:pt idx="150">
                  <c:v>711108952.02999997</c:v>
                </c:pt>
                <c:pt idx="151">
                  <c:v>714074972.37</c:v>
                </c:pt>
                <c:pt idx="152">
                  <c:v>699800884.17999995</c:v>
                </c:pt>
                <c:pt idx="153">
                  <c:v>731187709.13999999</c:v>
                </c:pt>
                <c:pt idx="154">
                  <c:v>730274432.51999998</c:v>
                </c:pt>
                <c:pt idx="155">
                  <c:v>749979220.63</c:v>
                </c:pt>
                <c:pt idx="156">
                  <c:v>767949500.70000005</c:v>
                </c:pt>
                <c:pt idx="157">
                  <c:v>774229131.66999996</c:v>
                </c:pt>
                <c:pt idx="158">
                  <c:v>780347436.45999897</c:v>
                </c:pt>
                <c:pt idx="159">
                  <c:v>781786835.44999897</c:v>
                </c:pt>
                <c:pt idx="160">
                  <c:v>780440138.55999899</c:v>
                </c:pt>
                <c:pt idx="161">
                  <c:v>779152483.64999998</c:v>
                </c:pt>
                <c:pt idx="162">
                  <c:v>796069744</c:v>
                </c:pt>
                <c:pt idx="163">
                  <c:v>826868913.84999883</c:v>
                </c:pt>
                <c:pt idx="164">
                  <c:v>814914238.04999936</c:v>
                </c:pt>
                <c:pt idx="165">
                  <c:v>838918387.50999999</c:v>
                </c:pt>
                <c:pt idx="166">
                  <c:v>848119001.71000004</c:v>
                </c:pt>
                <c:pt idx="167">
                  <c:v>845707169.16999996</c:v>
                </c:pt>
                <c:pt idx="168">
                  <c:v>856862307.88999999</c:v>
                </c:pt>
                <c:pt idx="169">
                  <c:v>836895066.83999896</c:v>
                </c:pt>
                <c:pt idx="170">
                  <c:v>858214233.21000004</c:v>
                </c:pt>
                <c:pt idx="171">
                  <c:v>893840515.19000041</c:v>
                </c:pt>
                <c:pt idx="172">
                  <c:v>873391663.63</c:v>
                </c:pt>
                <c:pt idx="173">
                  <c:v>837993524.69000041</c:v>
                </c:pt>
                <c:pt idx="174">
                  <c:v>828597727.22000003</c:v>
                </c:pt>
                <c:pt idx="175">
                  <c:v>834961766.66999996</c:v>
                </c:pt>
                <c:pt idx="176">
                  <c:v>860966604.60000002</c:v>
                </c:pt>
                <c:pt idx="177">
                  <c:v>860966604.60000002</c:v>
                </c:pt>
                <c:pt idx="178">
                  <c:v>848227512.15999997</c:v>
                </c:pt>
                <c:pt idx="179">
                  <c:v>826925936.13</c:v>
                </c:pt>
                <c:pt idx="180">
                  <c:v>980064935.80999899</c:v>
                </c:pt>
                <c:pt idx="181">
                  <c:v>985438918.34999883</c:v>
                </c:pt>
                <c:pt idx="182">
                  <c:v>967579270.29999995</c:v>
                </c:pt>
                <c:pt idx="183">
                  <c:v>1018911000.1</c:v>
                </c:pt>
                <c:pt idx="184">
                  <c:v>1040359413.6700004</c:v>
                </c:pt>
                <c:pt idx="185">
                  <c:v>1034318341.7</c:v>
                </c:pt>
                <c:pt idx="186">
                  <c:v>1005042222.24</c:v>
                </c:pt>
                <c:pt idx="187">
                  <c:v>1009241768.73</c:v>
                </c:pt>
                <c:pt idx="188">
                  <c:v>1007074057.52</c:v>
                </c:pt>
                <c:pt idx="189">
                  <c:v>993536026.55999899</c:v>
                </c:pt>
                <c:pt idx="190">
                  <c:v>993524505.71000004</c:v>
                </c:pt>
                <c:pt idx="191">
                  <c:v>1012338550.73</c:v>
                </c:pt>
                <c:pt idx="192">
                  <c:v>1035438418.66</c:v>
                </c:pt>
                <c:pt idx="193">
                  <c:v>1028360130.24</c:v>
                </c:pt>
                <c:pt idx="194">
                  <c:v>1037804909.37</c:v>
                </c:pt>
                <c:pt idx="195">
                  <c:v>1029880006.1700004</c:v>
                </c:pt>
                <c:pt idx="196">
                  <c:v>1033892378.58</c:v>
                </c:pt>
                <c:pt idx="197">
                  <c:v>1047994736.88</c:v>
                </c:pt>
                <c:pt idx="198">
                  <c:v>1041153089.0700004</c:v>
                </c:pt>
                <c:pt idx="199">
                  <c:v>1075113655.7</c:v>
                </c:pt>
                <c:pt idx="200">
                  <c:v>1072468594.09</c:v>
                </c:pt>
                <c:pt idx="201">
                  <c:v>1068177856.3499988</c:v>
                </c:pt>
                <c:pt idx="202">
                  <c:v>1070203882.04</c:v>
                </c:pt>
                <c:pt idx="203">
                  <c:v>1075508823.0799999</c:v>
                </c:pt>
                <c:pt idx="204">
                  <c:v>1088915788.1699996</c:v>
                </c:pt>
                <c:pt idx="205">
                  <c:v>1114544007.74</c:v>
                </c:pt>
                <c:pt idx="206">
                  <c:v>1110125717.5599999</c:v>
                </c:pt>
                <c:pt idx="207">
                  <c:v>1072493594.6900004</c:v>
                </c:pt>
                <c:pt idx="208">
                  <c:v>1080883821.49</c:v>
                </c:pt>
                <c:pt idx="209">
                  <c:v>1098128918.1199999</c:v>
                </c:pt>
                <c:pt idx="210">
                  <c:v>1104623621.3</c:v>
                </c:pt>
                <c:pt idx="211">
                  <c:v>1108838247.8699999</c:v>
                </c:pt>
                <c:pt idx="212">
                  <c:v>1102461389.1599996</c:v>
                </c:pt>
                <c:pt idx="213">
                  <c:v>1108947873.6199999</c:v>
                </c:pt>
                <c:pt idx="214">
                  <c:v>1096606644.8399999</c:v>
                </c:pt>
                <c:pt idx="215">
                  <c:v>1114206328.24</c:v>
                </c:pt>
                <c:pt idx="216">
                  <c:v>1101387711.8899999</c:v>
                </c:pt>
                <c:pt idx="217">
                  <c:v>1081167580.21</c:v>
                </c:pt>
                <c:pt idx="218">
                  <c:v>1076120095.5599999</c:v>
                </c:pt>
                <c:pt idx="219">
                  <c:v>1068021545.4400001</c:v>
                </c:pt>
                <c:pt idx="220">
                  <c:v>1063924393.97</c:v>
                </c:pt>
                <c:pt idx="221">
                  <c:v>1065321361.7</c:v>
                </c:pt>
                <c:pt idx="222">
                  <c:v>1113888026.3499999</c:v>
                </c:pt>
                <c:pt idx="223">
                  <c:v>1105463442.99</c:v>
                </c:pt>
                <c:pt idx="224">
                  <c:v>1127849140.1699996</c:v>
                </c:pt>
                <c:pt idx="225">
                  <c:v>1128002073.6699996</c:v>
                </c:pt>
                <c:pt idx="226">
                  <c:v>1145624291.6799996</c:v>
                </c:pt>
                <c:pt idx="227">
                  <c:v>1166041186.55</c:v>
                </c:pt>
                <c:pt idx="228">
                  <c:v>1184450408.7</c:v>
                </c:pt>
                <c:pt idx="229">
                  <c:v>1181809564.51</c:v>
                </c:pt>
                <c:pt idx="230">
                  <c:v>1195187700.3</c:v>
                </c:pt>
                <c:pt idx="231">
                  <c:v>1196053993.8599999</c:v>
                </c:pt>
                <c:pt idx="232">
                  <c:v>1177012853.8799999</c:v>
                </c:pt>
                <c:pt idx="233">
                  <c:v>1176909961.99</c:v>
                </c:pt>
                <c:pt idx="234">
                  <c:v>1176909961.99</c:v>
                </c:pt>
                <c:pt idx="235">
                  <c:v>1185077768.3799999</c:v>
                </c:pt>
                <c:pt idx="236">
                  <c:v>1174569928.9200001</c:v>
                </c:pt>
                <c:pt idx="237">
                  <c:v>1161314669.4100001</c:v>
                </c:pt>
                <c:pt idx="238">
                  <c:v>1154624546.8099999</c:v>
                </c:pt>
                <c:pt idx="239">
                  <c:v>1158150067.1199999</c:v>
                </c:pt>
                <c:pt idx="240">
                  <c:v>1151897834.3</c:v>
                </c:pt>
                <c:pt idx="241">
                  <c:v>1173459545.3499999</c:v>
                </c:pt>
                <c:pt idx="242">
                  <c:v>1224013251.1099999</c:v>
                </c:pt>
                <c:pt idx="243">
                  <c:v>1217901813.6599996</c:v>
                </c:pt>
                <c:pt idx="244">
                  <c:v>1271571885.0899999</c:v>
                </c:pt>
                <c:pt idx="245">
                  <c:v>1282436055.6099999</c:v>
                </c:pt>
                <c:pt idx="246">
                  <c:v>1267459542.1099999</c:v>
                </c:pt>
                <c:pt idx="247">
                  <c:v>1267459542.1099999</c:v>
                </c:pt>
                <c:pt idx="248">
                  <c:v>1267459542.1099999</c:v>
                </c:pt>
                <c:pt idx="249">
                  <c:v>1267459542.1099999</c:v>
                </c:pt>
                <c:pt idx="250">
                  <c:v>1267459542.1099999</c:v>
                </c:pt>
                <c:pt idx="251">
                  <c:v>1267459542.1099999</c:v>
                </c:pt>
                <c:pt idx="252">
                  <c:v>1369628221.3099999</c:v>
                </c:pt>
                <c:pt idx="253">
                  <c:v>1361867471.21</c:v>
                </c:pt>
                <c:pt idx="254">
                  <c:v>1378456355.5699999</c:v>
                </c:pt>
                <c:pt idx="255">
                  <c:v>1405259643.99</c:v>
                </c:pt>
                <c:pt idx="256">
                  <c:v>1404423209.0899999</c:v>
                </c:pt>
                <c:pt idx="257">
                  <c:v>1411162039.4100001</c:v>
                </c:pt>
                <c:pt idx="258">
                  <c:v>1479679630.8499999</c:v>
                </c:pt>
                <c:pt idx="259">
                  <c:v>1460476592.0699999</c:v>
                </c:pt>
                <c:pt idx="260">
                  <c:v>1458016064.8299999</c:v>
                </c:pt>
                <c:pt idx="261">
                  <c:v>1471516379.0799999</c:v>
                </c:pt>
                <c:pt idx="262">
                  <c:v>1471516379.0799999</c:v>
                </c:pt>
                <c:pt idx="263">
                  <c:v>1464252210.27</c:v>
                </c:pt>
                <c:pt idx="264">
                  <c:v>1496303969.48</c:v>
                </c:pt>
                <c:pt idx="265">
                  <c:v>1503403380.3299999</c:v>
                </c:pt>
                <c:pt idx="266">
                  <c:v>1505705559.27</c:v>
                </c:pt>
                <c:pt idx="267">
                  <c:v>1522817496.54</c:v>
                </c:pt>
                <c:pt idx="268">
                  <c:v>1495543432.1299999</c:v>
                </c:pt>
                <c:pt idx="269">
                  <c:v>1469599462.75</c:v>
                </c:pt>
                <c:pt idx="270">
                  <c:v>1474147675.3099999</c:v>
                </c:pt>
                <c:pt idx="271">
                  <c:v>1469164599.0699999</c:v>
                </c:pt>
                <c:pt idx="272">
                  <c:v>1444711456.8799999</c:v>
                </c:pt>
                <c:pt idx="273">
                  <c:v>1475039244.97</c:v>
                </c:pt>
                <c:pt idx="274">
                  <c:v>1477512170.3599999</c:v>
                </c:pt>
                <c:pt idx="275">
                  <c:v>1512522582.6199999</c:v>
                </c:pt>
                <c:pt idx="276">
                  <c:v>1499427643.3499999</c:v>
                </c:pt>
                <c:pt idx="277">
                  <c:v>1511765324.4400001</c:v>
                </c:pt>
                <c:pt idx="278">
                  <c:v>1494208165.1299999</c:v>
                </c:pt>
                <c:pt idx="279">
                  <c:v>1512055389.2</c:v>
                </c:pt>
                <c:pt idx="280">
                  <c:v>1518917204.49</c:v>
                </c:pt>
                <c:pt idx="281">
                  <c:v>1521610443.97</c:v>
                </c:pt>
                <c:pt idx="282">
                  <c:v>1538866021.0899999</c:v>
                </c:pt>
                <c:pt idx="283">
                  <c:v>1533202137.5899999</c:v>
                </c:pt>
                <c:pt idx="284">
                  <c:v>1493216009.54</c:v>
                </c:pt>
                <c:pt idx="285">
                  <c:v>1547399231.76</c:v>
                </c:pt>
                <c:pt idx="286">
                  <c:v>1547225257.75</c:v>
                </c:pt>
                <c:pt idx="287">
                  <c:v>1557709751.74</c:v>
                </c:pt>
                <c:pt idx="288">
                  <c:v>1527092469.8899999</c:v>
                </c:pt>
                <c:pt idx="289">
                  <c:v>1505373170.48</c:v>
                </c:pt>
                <c:pt idx="290">
                  <c:v>1479948316.21</c:v>
                </c:pt>
                <c:pt idx="291">
                  <c:v>1456677521.74</c:v>
                </c:pt>
                <c:pt idx="292">
                  <c:v>1442315475.8299999</c:v>
                </c:pt>
                <c:pt idx="293">
                  <c:v>1448057813.6599996</c:v>
                </c:pt>
                <c:pt idx="294">
                  <c:v>1393467032.3199999</c:v>
                </c:pt>
                <c:pt idx="295">
                  <c:v>1419526692.6199999</c:v>
                </c:pt>
                <c:pt idx="296">
                  <c:v>1382383890.75</c:v>
                </c:pt>
                <c:pt idx="297">
                  <c:v>1323091239.9000001</c:v>
                </c:pt>
                <c:pt idx="298">
                  <c:v>1334759990.3399999</c:v>
                </c:pt>
                <c:pt idx="299">
                  <c:v>1285137777.3799999</c:v>
                </c:pt>
                <c:pt idx="300">
                  <c:v>1305412678.8299999</c:v>
                </c:pt>
                <c:pt idx="301">
                  <c:v>1328159308.3299999</c:v>
                </c:pt>
                <c:pt idx="302">
                  <c:v>1313694284.2</c:v>
                </c:pt>
                <c:pt idx="303">
                  <c:v>1253174349.8299999</c:v>
                </c:pt>
                <c:pt idx="304">
                  <c:v>1260396471.73</c:v>
                </c:pt>
                <c:pt idx="305">
                  <c:v>1257396749.3699999</c:v>
                </c:pt>
                <c:pt idx="306">
                  <c:v>1217376112.3499999</c:v>
                </c:pt>
                <c:pt idx="307">
                  <c:v>1145017198.75</c:v>
                </c:pt>
                <c:pt idx="308">
                  <c:v>1171653228.4300001</c:v>
                </c:pt>
                <c:pt idx="309">
                  <c:v>1203258303.3399999</c:v>
                </c:pt>
                <c:pt idx="310">
                  <c:v>1258322645.6399999</c:v>
                </c:pt>
                <c:pt idx="311">
                  <c:v>1261196261.8299999</c:v>
                </c:pt>
                <c:pt idx="312">
                  <c:v>1270151355.4400001</c:v>
                </c:pt>
                <c:pt idx="313">
                  <c:v>1286473658.29</c:v>
                </c:pt>
                <c:pt idx="314">
                  <c:v>1288412078.4300001</c:v>
                </c:pt>
                <c:pt idx="315">
                  <c:v>1279552945.0799999</c:v>
                </c:pt>
                <c:pt idx="316">
                  <c:v>1336178796.2</c:v>
                </c:pt>
                <c:pt idx="317">
                  <c:v>1343174587.78</c:v>
                </c:pt>
                <c:pt idx="318">
                  <c:v>1341489295.74</c:v>
                </c:pt>
                <c:pt idx="319">
                  <c:v>1311780465.3799999</c:v>
                </c:pt>
                <c:pt idx="320">
                  <c:v>1309958516.24</c:v>
                </c:pt>
                <c:pt idx="321">
                  <c:v>1269041634.4100001</c:v>
                </c:pt>
                <c:pt idx="322">
                  <c:v>1264797591.5899999</c:v>
                </c:pt>
                <c:pt idx="323">
                  <c:v>1236449123.4100001</c:v>
                </c:pt>
                <c:pt idx="324">
                  <c:v>1223693877.48</c:v>
                </c:pt>
                <c:pt idx="325">
                  <c:v>1269114390.1399999</c:v>
                </c:pt>
                <c:pt idx="326">
                  <c:v>1259078974.8099999</c:v>
                </c:pt>
                <c:pt idx="327">
                  <c:v>1231328669.1599996</c:v>
                </c:pt>
                <c:pt idx="328">
                  <c:v>1255261243.4000001</c:v>
                </c:pt>
                <c:pt idx="329">
                  <c:v>1260571342.99</c:v>
                </c:pt>
                <c:pt idx="330">
                  <c:v>1311349085.5</c:v>
                </c:pt>
                <c:pt idx="331">
                  <c:v>1307181157.3599999</c:v>
                </c:pt>
                <c:pt idx="332">
                  <c:v>1327120591.98</c:v>
                </c:pt>
                <c:pt idx="333">
                  <c:v>1329200903.76</c:v>
                </c:pt>
                <c:pt idx="334">
                  <c:v>1333041820.6799996</c:v>
                </c:pt>
                <c:pt idx="335">
                  <c:v>1332605910.27</c:v>
                </c:pt>
                <c:pt idx="336">
                  <c:v>1339255112.6299999</c:v>
                </c:pt>
                <c:pt idx="337">
                  <c:v>1375923045.5999999</c:v>
                </c:pt>
                <c:pt idx="338">
                  <c:v>1379427491.8</c:v>
                </c:pt>
                <c:pt idx="339">
                  <c:v>1366296869.6099999</c:v>
                </c:pt>
                <c:pt idx="340">
                  <c:v>1366360008.52</c:v>
                </c:pt>
                <c:pt idx="341">
                  <c:v>1362898417.8599999</c:v>
                </c:pt>
                <c:pt idx="342">
                  <c:v>1326321594.55</c:v>
                </c:pt>
                <c:pt idx="343">
                  <c:v>1326460712.22</c:v>
                </c:pt>
                <c:pt idx="344">
                  <c:v>1303999067.4200001</c:v>
                </c:pt>
                <c:pt idx="345">
                  <c:v>1317821081.71</c:v>
                </c:pt>
                <c:pt idx="346">
                  <c:v>1371184972.73</c:v>
                </c:pt>
                <c:pt idx="347">
                  <c:v>1377876969.1299999</c:v>
                </c:pt>
                <c:pt idx="348">
                  <c:v>1387534771.5599999</c:v>
                </c:pt>
                <c:pt idx="349">
                  <c:v>1385105251.01</c:v>
                </c:pt>
                <c:pt idx="350">
                  <c:v>1383028434.9300001</c:v>
                </c:pt>
                <c:pt idx="351">
                  <c:v>1378983103.6299999</c:v>
                </c:pt>
                <c:pt idx="352">
                  <c:v>1382697132.21</c:v>
                </c:pt>
                <c:pt idx="353">
                  <c:v>1373707858.6299999</c:v>
                </c:pt>
                <c:pt idx="354">
                  <c:v>1368515016.48</c:v>
                </c:pt>
                <c:pt idx="355">
                  <c:v>1380964241.3199999</c:v>
                </c:pt>
                <c:pt idx="356">
                  <c:v>1416446171.3099999</c:v>
                </c:pt>
                <c:pt idx="357">
                  <c:v>1427063569.5999999</c:v>
                </c:pt>
                <c:pt idx="358">
                  <c:v>1429121978.0999999</c:v>
                </c:pt>
                <c:pt idx="359">
                  <c:v>1426058888.01</c:v>
                </c:pt>
                <c:pt idx="360">
                  <c:v>1429592762.3199999</c:v>
                </c:pt>
                <c:pt idx="361">
                  <c:v>1430195574.6099999</c:v>
                </c:pt>
                <c:pt idx="362">
                  <c:v>1396631588.75</c:v>
                </c:pt>
                <c:pt idx="363">
                  <c:v>1409475362.5799999</c:v>
                </c:pt>
                <c:pt idx="364">
                  <c:v>1352747092.5899999</c:v>
                </c:pt>
                <c:pt idx="365">
                  <c:v>1329424163.77</c:v>
                </c:pt>
                <c:pt idx="366">
                  <c:v>1352070097.6299999</c:v>
                </c:pt>
                <c:pt idx="367">
                  <c:v>1359009576.6599996</c:v>
                </c:pt>
                <c:pt idx="368">
                  <c:v>1368929504.3899999</c:v>
                </c:pt>
                <c:pt idx="369">
                  <c:v>1357108431.8299999</c:v>
                </c:pt>
                <c:pt idx="370">
                  <c:v>1425210936.6899996</c:v>
                </c:pt>
                <c:pt idx="371">
                  <c:v>1429705123.6899996</c:v>
                </c:pt>
                <c:pt idx="372">
                  <c:v>1416681608.72</c:v>
                </c:pt>
                <c:pt idx="373">
                  <c:v>1380361537.72</c:v>
                </c:pt>
                <c:pt idx="374">
                  <c:v>1393858558.71</c:v>
                </c:pt>
                <c:pt idx="375">
                  <c:v>1394279285.8499999</c:v>
                </c:pt>
                <c:pt idx="376">
                  <c:v>1440478581.6099999</c:v>
                </c:pt>
                <c:pt idx="377">
                  <c:v>1427895557.46</c:v>
                </c:pt>
                <c:pt idx="378">
                  <c:v>1427749766.6899996</c:v>
                </c:pt>
                <c:pt idx="379">
                  <c:v>1411202471.97</c:v>
                </c:pt>
              </c:numCache>
            </c:numRef>
          </c:val>
        </c:ser>
        <c:ser>
          <c:idx val="3"/>
          <c:order val="3"/>
          <c:tx>
            <c:strRef>
              <c:f>Sheet1!$E$1</c:f>
              <c:strCache>
                <c:ptCount val="1"/>
                <c:pt idx="0">
                  <c:v>1.4倍价格组合</c:v>
                </c:pt>
              </c:strCache>
            </c:strRef>
          </c:tx>
          <c:spPr>
            <a:ln w="12700"/>
          </c:spPr>
          <c:marker>
            <c:symbol val="none"/>
          </c:marker>
          <c:cat>
            <c:strRef>
              <c:f>Sheet1!$A$2:$A$381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Sheet1!$E$2:$E$381</c:f>
              <c:numCache>
                <c:formatCode>General</c:formatCode>
                <c:ptCount val="380"/>
                <c:pt idx="0">
                  <c:v>1056244529.08</c:v>
                </c:pt>
                <c:pt idx="1">
                  <c:v>1059986686.62</c:v>
                </c:pt>
                <c:pt idx="2">
                  <c:v>1047709068.3299989</c:v>
                </c:pt>
                <c:pt idx="3">
                  <c:v>1045240404.51</c:v>
                </c:pt>
                <c:pt idx="4">
                  <c:v>1048205577.42</c:v>
                </c:pt>
                <c:pt idx="5">
                  <c:v>962067030</c:v>
                </c:pt>
                <c:pt idx="6">
                  <c:v>933852321.02999997</c:v>
                </c:pt>
                <c:pt idx="7">
                  <c:v>933852321.02999997</c:v>
                </c:pt>
                <c:pt idx="8">
                  <c:v>917009414.94000006</c:v>
                </c:pt>
                <c:pt idx="9">
                  <c:v>928440918.70000005</c:v>
                </c:pt>
                <c:pt idx="10">
                  <c:v>911969308.13</c:v>
                </c:pt>
                <c:pt idx="11">
                  <c:v>950215734.73000002</c:v>
                </c:pt>
                <c:pt idx="12">
                  <c:v>890752980.62</c:v>
                </c:pt>
                <c:pt idx="13">
                  <c:v>920687619.83999896</c:v>
                </c:pt>
                <c:pt idx="14">
                  <c:v>914475652.28000045</c:v>
                </c:pt>
                <c:pt idx="15">
                  <c:v>935118902.15999997</c:v>
                </c:pt>
                <c:pt idx="16">
                  <c:v>954767706.15999997</c:v>
                </c:pt>
                <c:pt idx="17">
                  <c:v>945711107.52999997</c:v>
                </c:pt>
                <c:pt idx="18">
                  <c:v>926112548</c:v>
                </c:pt>
                <c:pt idx="19">
                  <c:v>893256751.62</c:v>
                </c:pt>
                <c:pt idx="20">
                  <c:v>882623905.13</c:v>
                </c:pt>
                <c:pt idx="21">
                  <c:v>885642945.44999897</c:v>
                </c:pt>
                <c:pt idx="22">
                  <c:v>894813510.42999899</c:v>
                </c:pt>
                <c:pt idx="23">
                  <c:v>898574627.34999883</c:v>
                </c:pt>
                <c:pt idx="24">
                  <c:v>948207140.15999997</c:v>
                </c:pt>
                <c:pt idx="25">
                  <c:v>944426652.13</c:v>
                </c:pt>
                <c:pt idx="26">
                  <c:v>982206739.13999999</c:v>
                </c:pt>
                <c:pt idx="27">
                  <c:v>973234239.53999996</c:v>
                </c:pt>
                <c:pt idx="28">
                  <c:v>972834906.42999899</c:v>
                </c:pt>
                <c:pt idx="29">
                  <c:v>979331485.29000044</c:v>
                </c:pt>
                <c:pt idx="30">
                  <c:v>931554990.5</c:v>
                </c:pt>
                <c:pt idx="31">
                  <c:v>899056497.78000045</c:v>
                </c:pt>
                <c:pt idx="32">
                  <c:v>893918746.58000004</c:v>
                </c:pt>
                <c:pt idx="33">
                  <c:v>923548771.72000003</c:v>
                </c:pt>
                <c:pt idx="34">
                  <c:v>943044875.33999896</c:v>
                </c:pt>
                <c:pt idx="35">
                  <c:v>939290602.30999899</c:v>
                </c:pt>
                <c:pt idx="36">
                  <c:v>939406662.55999899</c:v>
                </c:pt>
                <c:pt idx="37">
                  <c:v>972133362.88999999</c:v>
                </c:pt>
                <c:pt idx="38">
                  <c:v>962276013.52999997</c:v>
                </c:pt>
                <c:pt idx="39">
                  <c:v>972590084.07000005</c:v>
                </c:pt>
                <c:pt idx="40">
                  <c:v>973557058.79000044</c:v>
                </c:pt>
                <c:pt idx="41">
                  <c:v>971798435.50999999</c:v>
                </c:pt>
                <c:pt idx="42">
                  <c:v>949558151.13999999</c:v>
                </c:pt>
                <c:pt idx="43">
                  <c:v>978352282.25999999</c:v>
                </c:pt>
                <c:pt idx="44">
                  <c:v>962177758.15999997</c:v>
                </c:pt>
                <c:pt idx="45">
                  <c:v>956118684.03999996</c:v>
                </c:pt>
                <c:pt idx="46">
                  <c:v>955687820.29000044</c:v>
                </c:pt>
                <c:pt idx="47">
                  <c:v>962760957.39999998</c:v>
                </c:pt>
                <c:pt idx="48">
                  <c:v>921924184.26999998</c:v>
                </c:pt>
                <c:pt idx="49">
                  <c:v>896556784.00999999</c:v>
                </c:pt>
                <c:pt idx="50">
                  <c:v>889974280.5</c:v>
                </c:pt>
                <c:pt idx="51">
                  <c:v>875710589.90999997</c:v>
                </c:pt>
                <c:pt idx="52">
                  <c:v>871291721.97000003</c:v>
                </c:pt>
                <c:pt idx="53">
                  <c:v>878917226.22000003</c:v>
                </c:pt>
                <c:pt idx="54">
                  <c:v>843596842.02999997</c:v>
                </c:pt>
                <c:pt idx="55">
                  <c:v>856567479.70000005</c:v>
                </c:pt>
                <c:pt idx="56">
                  <c:v>921341746.71000004</c:v>
                </c:pt>
                <c:pt idx="57">
                  <c:v>891025532.84999883</c:v>
                </c:pt>
                <c:pt idx="58">
                  <c:v>877432434.30999899</c:v>
                </c:pt>
                <c:pt idx="59">
                  <c:v>883304862.03999996</c:v>
                </c:pt>
                <c:pt idx="60">
                  <c:v>879622550.24000001</c:v>
                </c:pt>
                <c:pt idx="61">
                  <c:v>882953647.13999999</c:v>
                </c:pt>
                <c:pt idx="62">
                  <c:v>888182117.23000002</c:v>
                </c:pt>
                <c:pt idx="63">
                  <c:v>903602067.37</c:v>
                </c:pt>
                <c:pt idx="64">
                  <c:v>866419615.45999897</c:v>
                </c:pt>
                <c:pt idx="65">
                  <c:v>855466442.30999899</c:v>
                </c:pt>
                <c:pt idx="66">
                  <c:v>837726235.22000003</c:v>
                </c:pt>
                <c:pt idx="67">
                  <c:v>838679962.12</c:v>
                </c:pt>
                <c:pt idx="68">
                  <c:v>814128938.28000045</c:v>
                </c:pt>
                <c:pt idx="69">
                  <c:v>802721508.26999998</c:v>
                </c:pt>
                <c:pt idx="70">
                  <c:v>804393765.55999899</c:v>
                </c:pt>
                <c:pt idx="71">
                  <c:v>798116464.44999897</c:v>
                </c:pt>
                <c:pt idx="72">
                  <c:v>758502249.09000003</c:v>
                </c:pt>
                <c:pt idx="73">
                  <c:v>752423133.16999996</c:v>
                </c:pt>
                <c:pt idx="74">
                  <c:v>675039035.14999998</c:v>
                </c:pt>
                <c:pt idx="75">
                  <c:v>620080255.98000002</c:v>
                </c:pt>
                <c:pt idx="76">
                  <c:v>645629478.07000005</c:v>
                </c:pt>
                <c:pt idx="77">
                  <c:v>715337694.48000002</c:v>
                </c:pt>
                <c:pt idx="78">
                  <c:v>791934111.72000003</c:v>
                </c:pt>
                <c:pt idx="79">
                  <c:v>740719462.25999999</c:v>
                </c:pt>
                <c:pt idx="80">
                  <c:v>756463391.74000001</c:v>
                </c:pt>
                <c:pt idx="81">
                  <c:v>772292544.82999897</c:v>
                </c:pt>
                <c:pt idx="82">
                  <c:v>769960928.59000003</c:v>
                </c:pt>
                <c:pt idx="83">
                  <c:v>712113476.70000005</c:v>
                </c:pt>
                <c:pt idx="84">
                  <c:v>719658686.48000002</c:v>
                </c:pt>
                <c:pt idx="85">
                  <c:v>682121930.52999997</c:v>
                </c:pt>
                <c:pt idx="86">
                  <c:v>681311954.20000005</c:v>
                </c:pt>
                <c:pt idx="87">
                  <c:v>661917812.82999897</c:v>
                </c:pt>
                <c:pt idx="88">
                  <c:v>714353417.73000002</c:v>
                </c:pt>
                <c:pt idx="89">
                  <c:v>695133488</c:v>
                </c:pt>
                <c:pt idx="90">
                  <c:v>695133488</c:v>
                </c:pt>
                <c:pt idx="91">
                  <c:v>680049739.66999996</c:v>
                </c:pt>
                <c:pt idx="92">
                  <c:v>683612404.92999899</c:v>
                </c:pt>
                <c:pt idx="93">
                  <c:v>708398901.02999997</c:v>
                </c:pt>
                <c:pt idx="94">
                  <c:v>700175098.12</c:v>
                </c:pt>
                <c:pt idx="95">
                  <c:v>689265151.22000003</c:v>
                </c:pt>
                <c:pt idx="96">
                  <c:v>672238552.45999897</c:v>
                </c:pt>
                <c:pt idx="97">
                  <c:v>644303837.00999999</c:v>
                </c:pt>
                <c:pt idx="98">
                  <c:v>644303837.00999999</c:v>
                </c:pt>
                <c:pt idx="99">
                  <c:v>637444456.11000001</c:v>
                </c:pt>
                <c:pt idx="100">
                  <c:v>621962285.89999998</c:v>
                </c:pt>
                <c:pt idx="101">
                  <c:v>644300012.5</c:v>
                </c:pt>
                <c:pt idx="102">
                  <c:v>630372849.38</c:v>
                </c:pt>
                <c:pt idx="103">
                  <c:v>637235254.31999898</c:v>
                </c:pt>
                <c:pt idx="104">
                  <c:v>637810075.50999999</c:v>
                </c:pt>
                <c:pt idx="105">
                  <c:v>675722864.53999996</c:v>
                </c:pt>
                <c:pt idx="106">
                  <c:v>648455273.57000005</c:v>
                </c:pt>
                <c:pt idx="107">
                  <c:v>677447110.75</c:v>
                </c:pt>
                <c:pt idx="108">
                  <c:v>735155443.24000001</c:v>
                </c:pt>
                <c:pt idx="109">
                  <c:v>716302060.5</c:v>
                </c:pt>
                <c:pt idx="110">
                  <c:v>731470717.63</c:v>
                </c:pt>
                <c:pt idx="111">
                  <c:v>761922185.70000005</c:v>
                </c:pt>
                <c:pt idx="112">
                  <c:v>772547799</c:v>
                </c:pt>
                <c:pt idx="113">
                  <c:v>786894722.59000003</c:v>
                </c:pt>
                <c:pt idx="114">
                  <c:v>717587400.03999996</c:v>
                </c:pt>
                <c:pt idx="115">
                  <c:v>772182051.59000003</c:v>
                </c:pt>
                <c:pt idx="116">
                  <c:v>769215231.28000045</c:v>
                </c:pt>
                <c:pt idx="117">
                  <c:v>742793965.60000002</c:v>
                </c:pt>
                <c:pt idx="118">
                  <c:v>704200112.54999936</c:v>
                </c:pt>
                <c:pt idx="119">
                  <c:v>698697164.19000041</c:v>
                </c:pt>
                <c:pt idx="120">
                  <c:v>700286682.79000044</c:v>
                </c:pt>
                <c:pt idx="121">
                  <c:v>702880891.07000005</c:v>
                </c:pt>
                <c:pt idx="122">
                  <c:v>668819479.97000003</c:v>
                </c:pt>
                <c:pt idx="123">
                  <c:v>678703641.75</c:v>
                </c:pt>
                <c:pt idx="124">
                  <c:v>676968572.53999996</c:v>
                </c:pt>
                <c:pt idx="125">
                  <c:v>709899592.85999882</c:v>
                </c:pt>
                <c:pt idx="126">
                  <c:v>725450879.32999897</c:v>
                </c:pt>
                <c:pt idx="127">
                  <c:v>735351691.5</c:v>
                </c:pt>
                <c:pt idx="128">
                  <c:v>773583721.61000001</c:v>
                </c:pt>
                <c:pt idx="129">
                  <c:v>750583014.31999898</c:v>
                </c:pt>
                <c:pt idx="130">
                  <c:v>788805652.64999998</c:v>
                </c:pt>
                <c:pt idx="131">
                  <c:v>767857931.82999897</c:v>
                </c:pt>
                <c:pt idx="132">
                  <c:v>737441610.64999998</c:v>
                </c:pt>
                <c:pt idx="133">
                  <c:v>737211830.38999999</c:v>
                </c:pt>
                <c:pt idx="134">
                  <c:v>735969060.61000001</c:v>
                </c:pt>
                <c:pt idx="135">
                  <c:v>732216443.66999996</c:v>
                </c:pt>
                <c:pt idx="136">
                  <c:v>756705491.79000044</c:v>
                </c:pt>
                <c:pt idx="137">
                  <c:v>754142990.29999995</c:v>
                </c:pt>
                <c:pt idx="138">
                  <c:v>741727081.29000044</c:v>
                </c:pt>
                <c:pt idx="139">
                  <c:v>724357578.79999995</c:v>
                </c:pt>
                <c:pt idx="140">
                  <c:v>719836333.98000002</c:v>
                </c:pt>
                <c:pt idx="141">
                  <c:v>709777600.79999995</c:v>
                </c:pt>
                <c:pt idx="142">
                  <c:v>710203967.74000001</c:v>
                </c:pt>
                <c:pt idx="143">
                  <c:v>704310314.82999897</c:v>
                </c:pt>
                <c:pt idx="144">
                  <c:v>698450076.79999995</c:v>
                </c:pt>
                <c:pt idx="145">
                  <c:v>694051663.38999999</c:v>
                </c:pt>
                <c:pt idx="146">
                  <c:v>716638680.49000001</c:v>
                </c:pt>
                <c:pt idx="147">
                  <c:v>742488478.92999899</c:v>
                </c:pt>
                <c:pt idx="148">
                  <c:v>731730067.10000002</c:v>
                </c:pt>
                <c:pt idx="149">
                  <c:v>702982680.81999898</c:v>
                </c:pt>
                <c:pt idx="150">
                  <c:v>716354804.51999998</c:v>
                </c:pt>
                <c:pt idx="151">
                  <c:v>721151190.99000001</c:v>
                </c:pt>
                <c:pt idx="152">
                  <c:v>705881774.88</c:v>
                </c:pt>
                <c:pt idx="153">
                  <c:v>744854153.15999997</c:v>
                </c:pt>
                <c:pt idx="154">
                  <c:v>743948993.07000005</c:v>
                </c:pt>
                <c:pt idx="155">
                  <c:v>765416981.78000045</c:v>
                </c:pt>
                <c:pt idx="156">
                  <c:v>783185720.35999882</c:v>
                </c:pt>
                <c:pt idx="157">
                  <c:v>791141768.79000044</c:v>
                </c:pt>
                <c:pt idx="158">
                  <c:v>797055977.65999997</c:v>
                </c:pt>
                <c:pt idx="159">
                  <c:v>797782591.81999898</c:v>
                </c:pt>
                <c:pt idx="160">
                  <c:v>796005609.41999996</c:v>
                </c:pt>
                <c:pt idx="161">
                  <c:v>794720596.31999898</c:v>
                </c:pt>
                <c:pt idx="162">
                  <c:v>813757194.83999896</c:v>
                </c:pt>
                <c:pt idx="163">
                  <c:v>846856965.60000002</c:v>
                </c:pt>
                <c:pt idx="164">
                  <c:v>833918212.40999997</c:v>
                </c:pt>
                <c:pt idx="165">
                  <c:v>858581570.22000003</c:v>
                </c:pt>
                <c:pt idx="166">
                  <c:v>868255643.38</c:v>
                </c:pt>
                <c:pt idx="167">
                  <c:v>865740558.13999999</c:v>
                </c:pt>
                <c:pt idx="168">
                  <c:v>877538297.37</c:v>
                </c:pt>
                <c:pt idx="169">
                  <c:v>857200165.60000002</c:v>
                </c:pt>
                <c:pt idx="170">
                  <c:v>879327251.40999997</c:v>
                </c:pt>
                <c:pt idx="171">
                  <c:v>915201243.75999999</c:v>
                </c:pt>
                <c:pt idx="172">
                  <c:v>893712309.88999999</c:v>
                </c:pt>
                <c:pt idx="173">
                  <c:v>856674609.12</c:v>
                </c:pt>
                <c:pt idx="174">
                  <c:v>847286653.97000003</c:v>
                </c:pt>
                <c:pt idx="175">
                  <c:v>854980352.20000005</c:v>
                </c:pt>
                <c:pt idx="176">
                  <c:v>884400758.05999899</c:v>
                </c:pt>
                <c:pt idx="177">
                  <c:v>884400758.05999899</c:v>
                </c:pt>
                <c:pt idx="178">
                  <c:v>864994549.38</c:v>
                </c:pt>
                <c:pt idx="179">
                  <c:v>843979400.99000001</c:v>
                </c:pt>
                <c:pt idx="180">
                  <c:v>881606075.17999995</c:v>
                </c:pt>
                <c:pt idx="181">
                  <c:v>884767824.55999899</c:v>
                </c:pt>
                <c:pt idx="182">
                  <c:v>869900894.02999997</c:v>
                </c:pt>
                <c:pt idx="183">
                  <c:v>923581298.52999997</c:v>
                </c:pt>
                <c:pt idx="184">
                  <c:v>945023076.60000002</c:v>
                </c:pt>
                <c:pt idx="185">
                  <c:v>936839140.44999897</c:v>
                </c:pt>
                <c:pt idx="186">
                  <c:v>914853349.94999897</c:v>
                </c:pt>
                <c:pt idx="187">
                  <c:v>920408928.11000001</c:v>
                </c:pt>
                <c:pt idx="188">
                  <c:v>916760388.45999897</c:v>
                </c:pt>
                <c:pt idx="189">
                  <c:v>902068864.74000001</c:v>
                </c:pt>
                <c:pt idx="190">
                  <c:v>902451988.63999999</c:v>
                </c:pt>
                <c:pt idx="191">
                  <c:v>923981889.64999998</c:v>
                </c:pt>
                <c:pt idx="192">
                  <c:v>947274667.41999996</c:v>
                </c:pt>
                <c:pt idx="193">
                  <c:v>939682566.73000002</c:v>
                </c:pt>
                <c:pt idx="194">
                  <c:v>949353684.65999997</c:v>
                </c:pt>
                <c:pt idx="195">
                  <c:v>941947955.21000004</c:v>
                </c:pt>
                <c:pt idx="196">
                  <c:v>948540636.55999899</c:v>
                </c:pt>
                <c:pt idx="197">
                  <c:v>960059035.75999999</c:v>
                </c:pt>
                <c:pt idx="198">
                  <c:v>952163814.32999897</c:v>
                </c:pt>
                <c:pt idx="199">
                  <c:v>983197913.25</c:v>
                </c:pt>
                <c:pt idx="200">
                  <c:v>981593462.60000002</c:v>
                </c:pt>
                <c:pt idx="201">
                  <c:v>977124651.05999899</c:v>
                </c:pt>
                <c:pt idx="202">
                  <c:v>979783737.81999898</c:v>
                </c:pt>
                <c:pt idx="203">
                  <c:v>983479186.38999999</c:v>
                </c:pt>
                <c:pt idx="204">
                  <c:v>994512598.20000005</c:v>
                </c:pt>
                <c:pt idx="205">
                  <c:v>1020573240.4400001</c:v>
                </c:pt>
                <c:pt idx="206">
                  <c:v>1014370390.949999</c:v>
                </c:pt>
                <c:pt idx="207">
                  <c:v>973302488.15999997</c:v>
                </c:pt>
                <c:pt idx="208">
                  <c:v>984582701.29999995</c:v>
                </c:pt>
                <c:pt idx="209">
                  <c:v>1001843045.1</c:v>
                </c:pt>
                <c:pt idx="210">
                  <c:v>1010354414.3200001</c:v>
                </c:pt>
                <c:pt idx="211">
                  <c:v>1016457756.39</c:v>
                </c:pt>
                <c:pt idx="212">
                  <c:v>1010575268.58</c:v>
                </c:pt>
                <c:pt idx="213">
                  <c:v>1016688796.05</c:v>
                </c:pt>
                <c:pt idx="214">
                  <c:v>1002603610.48</c:v>
                </c:pt>
                <c:pt idx="215">
                  <c:v>1019955519.0599989</c:v>
                </c:pt>
                <c:pt idx="216">
                  <c:v>1003977314.6700004</c:v>
                </c:pt>
                <c:pt idx="217">
                  <c:v>982915753.35999882</c:v>
                </c:pt>
                <c:pt idx="218">
                  <c:v>978873105.72000003</c:v>
                </c:pt>
                <c:pt idx="219">
                  <c:v>969439096.17999995</c:v>
                </c:pt>
                <c:pt idx="220">
                  <c:v>965900020.48000002</c:v>
                </c:pt>
                <c:pt idx="221">
                  <c:v>969087849.92999899</c:v>
                </c:pt>
                <c:pt idx="222">
                  <c:v>1014413663.449999</c:v>
                </c:pt>
                <c:pt idx="223">
                  <c:v>1005239443.09</c:v>
                </c:pt>
                <c:pt idx="224">
                  <c:v>1026782145.58</c:v>
                </c:pt>
                <c:pt idx="225">
                  <c:v>1026911350.54</c:v>
                </c:pt>
                <c:pt idx="226">
                  <c:v>1041048432.98</c:v>
                </c:pt>
                <c:pt idx="227">
                  <c:v>1057066676.73</c:v>
                </c:pt>
                <c:pt idx="228">
                  <c:v>1057066676.73</c:v>
                </c:pt>
                <c:pt idx="229">
                  <c:v>1073302152.48</c:v>
                </c:pt>
                <c:pt idx="230">
                  <c:v>1087901578.3</c:v>
                </c:pt>
                <c:pt idx="231">
                  <c:v>1087876072.5699999</c:v>
                </c:pt>
                <c:pt idx="232">
                  <c:v>1068995795.9299989</c:v>
                </c:pt>
                <c:pt idx="233">
                  <c:v>1069529671.1700004</c:v>
                </c:pt>
                <c:pt idx="234">
                  <c:v>1069529671.1700004</c:v>
                </c:pt>
                <c:pt idx="235">
                  <c:v>1081713425.8399999</c:v>
                </c:pt>
                <c:pt idx="236">
                  <c:v>1072417308.38</c:v>
                </c:pt>
                <c:pt idx="237">
                  <c:v>1063694188.15</c:v>
                </c:pt>
                <c:pt idx="238">
                  <c:v>1055188407.87</c:v>
                </c:pt>
                <c:pt idx="239">
                  <c:v>1056646640.1700004</c:v>
                </c:pt>
                <c:pt idx="240">
                  <c:v>1050822328.4299989</c:v>
                </c:pt>
                <c:pt idx="241">
                  <c:v>1069749524.2700011</c:v>
                </c:pt>
                <c:pt idx="242">
                  <c:v>1114467864.75</c:v>
                </c:pt>
                <c:pt idx="243">
                  <c:v>1108039694.27</c:v>
                </c:pt>
                <c:pt idx="244">
                  <c:v>1159670218.45</c:v>
                </c:pt>
                <c:pt idx="245">
                  <c:v>1172639057.4400001</c:v>
                </c:pt>
                <c:pt idx="246">
                  <c:v>1158919790.46</c:v>
                </c:pt>
                <c:pt idx="247">
                  <c:v>1158919790.46</c:v>
                </c:pt>
                <c:pt idx="248">
                  <c:v>1158919790.46</c:v>
                </c:pt>
                <c:pt idx="249">
                  <c:v>1158919790.46</c:v>
                </c:pt>
                <c:pt idx="250">
                  <c:v>1158919790.46</c:v>
                </c:pt>
                <c:pt idx="251">
                  <c:v>1158919790.46</c:v>
                </c:pt>
                <c:pt idx="252">
                  <c:v>1250926676.47</c:v>
                </c:pt>
                <c:pt idx="253">
                  <c:v>1246685915.02</c:v>
                </c:pt>
                <c:pt idx="254">
                  <c:v>1256087346.3299999</c:v>
                </c:pt>
                <c:pt idx="255">
                  <c:v>1256087346.3299999</c:v>
                </c:pt>
                <c:pt idx="256">
                  <c:v>1277170471.1599996</c:v>
                </c:pt>
                <c:pt idx="257">
                  <c:v>1283046136.05</c:v>
                </c:pt>
                <c:pt idx="258">
                  <c:v>1348934491.3</c:v>
                </c:pt>
                <c:pt idx="259">
                  <c:v>1330249394.8099999</c:v>
                </c:pt>
                <c:pt idx="260">
                  <c:v>1327975595.1499999</c:v>
                </c:pt>
                <c:pt idx="261">
                  <c:v>1341063423.5999999</c:v>
                </c:pt>
                <c:pt idx="262">
                  <c:v>1341063423.5999999</c:v>
                </c:pt>
                <c:pt idx="263">
                  <c:v>1333384964.0699999</c:v>
                </c:pt>
                <c:pt idx="264">
                  <c:v>1366001494.0799999</c:v>
                </c:pt>
                <c:pt idx="265">
                  <c:v>1373006692.74</c:v>
                </c:pt>
                <c:pt idx="266">
                  <c:v>1376002190.5</c:v>
                </c:pt>
                <c:pt idx="267">
                  <c:v>1393299050.22</c:v>
                </c:pt>
                <c:pt idx="268">
                  <c:v>1367432651.27</c:v>
                </c:pt>
                <c:pt idx="269">
                  <c:v>1344161579.4300001</c:v>
                </c:pt>
                <c:pt idx="270">
                  <c:v>1347928603.47</c:v>
                </c:pt>
                <c:pt idx="271">
                  <c:v>1344386664.8699999</c:v>
                </c:pt>
                <c:pt idx="272">
                  <c:v>1320968952.01</c:v>
                </c:pt>
                <c:pt idx="273">
                  <c:v>1349456894.74</c:v>
                </c:pt>
                <c:pt idx="274">
                  <c:v>1351993876.53</c:v>
                </c:pt>
                <c:pt idx="275">
                  <c:v>1383257935.1899996</c:v>
                </c:pt>
                <c:pt idx="276">
                  <c:v>1371979479.8099999</c:v>
                </c:pt>
                <c:pt idx="277">
                  <c:v>1383359726.05</c:v>
                </c:pt>
                <c:pt idx="278">
                  <c:v>1366316276.6799996</c:v>
                </c:pt>
                <c:pt idx="279">
                  <c:v>1381579127.1899996</c:v>
                </c:pt>
                <c:pt idx="280">
                  <c:v>1387952253.3499999</c:v>
                </c:pt>
                <c:pt idx="281">
                  <c:v>1388260608.3399999</c:v>
                </c:pt>
                <c:pt idx="282">
                  <c:v>1405191041.4000001</c:v>
                </c:pt>
                <c:pt idx="283">
                  <c:v>1400386170.8899999</c:v>
                </c:pt>
                <c:pt idx="284">
                  <c:v>1370143485.5</c:v>
                </c:pt>
                <c:pt idx="285">
                  <c:v>1425832945.5999999</c:v>
                </c:pt>
                <c:pt idx="286">
                  <c:v>1425832945.5999999</c:v>
                </c:pt>
                <c:pt idx="287">
                  <c:v>1432605322.1799996</c:v>
                </c:pt>
                <c:pt idx="288">
                  <c:v>1408601877.8299999</c:v>
                </c:pt>
                <c:pt idx="289">
                  <c:v>1396019712.5799999</c:v>
                </c:pt>
                <c:pt idx="290">
                  <c:v>1373308422.6199999</c:v>
                </c:pt>
                <c:pt idx="291">
                  <c:v>1349582054.46</c:v>
                </c:pt>
                <c:pt idx="292">
                  <c:v>1334868729.3699999</c:v>
                </c:pt>
                <c:pt idx="293">
                  <c:v>1340385467.76</c:v>
                </c:pt>
                <c:pt idx="294">
                  <c:v>1294957787.45</c:v>
                </c:pt>
                <c:pt idx="295">
                  <c:v>1319983703.4000001</c:v>
                </c:pt>
                <c:pt idx="296">
                  <c:v>1287073499.1299999</c:v>
                </c:pt>
                <c:pt idx="297">
                  <c:v>1233260005.78</c:v>
                </c:pt>
                <c:pt idx="298">
                  <c:v>1242855917.71</c:v>
                </c:pt>
                <c:pt idx="299">
                  <c:v>1202083241.6299999</c:v>
                </c:pt>
                <c:pt idx="300">
                  <c:v>1220613801.0699999</c:v>
                </c:pt>
                <c:pt idx="301">
                  <c:v>1242061584.4400001</c:v>
                </c:pt>
                <c:pt idx="302">
                  <c:v>1230199669.1299999</c:v>
                </c:pt>
                <c:pt idx="303">
                  <c:v>1176079781.5799999</c:v>
                </c:pt>
                <c:pt idx="304">
                  <c:v>1183750829.8</c:v>
                </c:pt>
                <c:pt idx="305">
                  <c:v>1181300316.8899999</c:v>
                </c:pt>
                <c:pt idx="306">
                  <c:v>1142744458.3099999</c:v>
                </c:pt>
                <c:pt idx="307">
                  <c:v>1076204384.29</c:v>
                </c:pt>
                <c:pt idx="308">
                  <c:v>1103135104.45</c:v>
                </c:pt>
                <c:pt idx="309">
                  <c:v>1134200842.9300001</c:v>
                </c:pt>
                <c:pt idx="310">
                  <c:v>1186594508.46</c:v>
                </c:pt>
                <c:pt idx="311">
                  <c:v>1189888926.9300001</c:v>
                </c:pt>
                <c:pt idx="312">
                  <c:v>1199151941.3399999</c:v>
                </c:pt>
                <c:pt idx="313">
                  <c:v>1214419416.3</c:v>
                </c:pt>
                <c:pt idx="314">
                  <c:v>1216232581.78</c:v>
                </c:pt>
                <c:pt idx="315">
                  <c:v>1207945971.8099999</c:v>
                </c:pt>
                <c:pt idx="316">
                  <c:v>1260912363.7</c:v>
                </c:pt>
                <c:pt idx="317">
                  <c:v>1267456053.1099999</c:v>
                </c:pt>
                <c:pt idx="318">
                  <c:v>1265879669.4300001</c:v>
                </c:pt>
                <c:pt idx="319">
                  <c:v>1238090777.8699999</c:v>
                </c:pt>
                <c:pt idx="320">
                  <c:v>1236371169.8899999</c:v>
                </c:pt>
                <c:pt idx="321">
                  <c:v>1197752759.3799999</c:v>
                </c:pt>
                <c:pt idx="322">
                  <c:v>1193747135.8799999</c:v>
                </c:pt>
                <c:pt idx="323">
                  <c:v>1166991110.3899999</c:v>
                </c:pt>
                <c:pt idx="324">
                  <c:v>1154952379.23</c:v>
                </c:pt>
                <c:pt idx="325">
                  <c:v>1197821515.9100001</c:v>
                </c:pt>
                <c:pt idx="326">
                  <c:v>1188349822.48</c:v>
                </c:pt>
                <c:pt idx="327">
                  <c:v>1162158352.1499999</c:v>
                </c:pt>
                <c:pt idx="328">
                  <c:v>1184746567.3599999</c:v>
                </c:pt>
                <c:pt idx="329">
                  <c:v>1189758362.1499999</c:v>
                </c:pt>
                <c:pt idx="330">
                  <c:v>1237683711.79</c:v>
                </c:pt>
                <c:pt idx="331">
                  <c:v>1233749910.72</c:v>
                </c:pt>
                <c:pt idx="332">
                  <c:v>1252569253.53</c:v>
                </c:pt>
                <c:pt idx="333">
                  <c:v>1254532733.7</c:v>
                </c:pt>
                <c:pt idx="334">
                  <c:v>1258157902.03</c:v>
                </c:pt>
                <c:pt idx="335">
                  <c:v>1257746477.74</c:v>
                </c:pt>
                <c:pt idx="336">
                  <c:v>1264022132.6499999</c:v>
                </c:pt>
                <c:pt idx="337">
                  <c:v>1298630277</c:v>
                </c:pt>
                <c:pt idx="338">
                  <c:v>1301937844.7</c:v>
                </c:pt>
                <c:pt idx="339">
                  <c:v>1289544813.8399999</c:v>
                </c:pt>
                <c:pt idx="340">
                  <c:v>1289604410.79</c:v>
                </c:pt>
                <c:pt idx="341">
                  <c:v>1286337284.1099999</c:v>
                </c:pt>
                <c:pt idx="342">
                  <c:v>1251815259.98</c:v>
                </c:pt>
                <c:pt idx="343">
                  <c:v>1251946575.8399999</c:v>
                </c:pt>
                <c:pt idx="344">
                  <c:v>1230746762.54</c:v>
                </c:pt>
                <c:pt idx="345">
                  <c:v>1243792288.4200001</c:v>
                </c:pt>
                <c:pt idx="346">
                  <c:v>1294158238.72</c:v>
                </c:pt>
                <c:pt idx="347">
                  <c:v>1300474278.25</c:v>
                </c:pt>
                <c:pt idx="348">
                  <c:v>1309589533.51</c:v>
                </c:pt>
                <c:pt idx="349">
                  <c:v>1307296526.54</c:v>
                </c:pt>
                <c:pt idx="350">
                  <c:v>1305336385.0799999</c:v>
                </c:pt>
                <c:pt idx="351">
                  <c:v>1301518321.1799996</c:v>
                </c:pt>
                <c:pt idx="352">
                  <c:v>1305023670.05</c:v>
                </c:pt>
                <c:pt idx="353">
                  <c:v>1296539410.9400001</c:v>
                </c:pt>
                <c:pt idx="354">
                  <c:v>1291638272.8</c:v>
                </c:pt>
                <c:pt idx="355">
                  <c:v>1303388129.99</c:v>
                </c:pt>
                <c:pt idx="356">
                  <c:v>1336876761.8699999</c:v>
                </c:pt>
                <c:pt idx="357">
                  <c:v>1346897734.47</c:v>
                </c:pt>
                <c:pt idx="358">
                  <c:v>1348840525.51</c:v>
                </c:pt>
                <c:pt idx="359">
                  <c:v>1345949498.52</c:v>
                </c:pt>
                <c:pt idx="360">
                  <c:v>1349284859.4000001</c:v>
                </c:pt>
                <c:pt idx="361">
                  <c:v>1349853819.23</c:v>
                </c:pt>
                <c:pt idx="362">
                  <c:v>1318175243.8099999</c:v>
                </c:pt>
                <c:pt idx="363">
                  <c:v>1330297484.26</c:v>
                </c:pt>
                <c:pt idx="364">
                  <c:v>1276755837.4400001</c:v>
                </c:pt>
                <c:pt idx="365">
                  <c:v>1254743075.27</c:v>
                </c:pt>
                <c:pt idx="366">
                  <c:v>1276116942.4200001</c:v>
                </c:pt>
                <c:pt idx="367">
                  <c:v>1282666547.6799996</c:v>
                </c:pt>
                <c:pt idx="368">
                  <c:v>1292029234.8499999</c:v>
                </c:pt>
                <c:pt idx="369">
                  <c:v>1280872175.8199999</c:v>
                </c:pt>
                <c:pt idx="370">
                  <c:v>1345149046.52</c:v>
                </c:pt>
                <c:pt idx="371">
                  <c:v>1349390760.8</c:v>
                </c:pt>
                <c:pt idx="372">
                  <c:v>1337098805.05</c:v>
                </c:pt>
                <c:pt idx="373">
                  <c:v>1302819023.0599999</c:v>
                </c:pt>
                <c:pt idx="374">
                  <c:v>1315557846.3899999</c:v>
                </c:pt>
                <c:pt idx="375">
                  <c:v>1315954943.79</c:v>
                </c:pt>
                <c:pt idx="376">
                  <c:v>1359558943.01</c:v>
                </c:pt>
                <c:pt idx="377">
                  <c:v>1350845087.04</c:v>
                </c:pt>
                <c:pt idx="378">
                  <c:v>1350648564.78</c:v>
                </c:pt>
                <c:pt idx="379">
                  <c:v>1330367854.1399999</c:v>
                </c:pt>
              </c:numCache>
            </c:numRef>
          </c:val>
        </c:ser>
        <c:marker val="1"/>
        <c:axId val="76601600"/>
        <c:axId val="76615680"/>
      </c:lineChart>
      <c:catAx>
        <c:axId val="76601600"/>
        <c:scaling>
          <c:orientation val="minMax"/>
        </c:scaling>
        <c:axPos val="b"/>
        <c:majorTickMark val="in"/>
        <c:tickLblPos val="nextTo"/>
        <c:spPr>
          <a:ln w="12700">
            <a:solidFill>
              <a:schemeClr val="tx1"/>
            </a:solidFill>
          </a:ln>
        </c:spPr>
        <c:txPr>
          <a:bodyPr/>
          <a:lstStyle/>
          <a:p>
            <a:pPr>
              <a:defRPr sz="800"/>
            </a:pPr>
            <a:endParaRPr lang="zh-CN"/>
          </a:p>
        </c:txPr>
        <c:crossAx val="76615680"/>
        <c:crosses val="autoZero"/>
        <c:auto val="1"/>
        <c:lblAlgn val="ctr"/>
        <c:lblOffset val="100"/>
        <c:tickLblSkip val="90"/>
        <c:tickMarkSkip val="90"/>
      </c:catAx>
      <c:valAx>
        <c:axId val="76615680"/>
        <c:scaling>
          <c:orientation val="minMax"/>
          <c:min val="500000000"/>
        </c:scaling>
        <c:axPos val="l"/>
        <c:numFmt formatCode="General" sourceLinked="1"/>
        <c:majorTickMark val="in"/>
        <c:tickLblPos val="nextTo"/>
        <c:spPr>
          <a:ln w="12700">
            <a:solidFill>
              <a:schemeClr val="tx1"/>
            </a:solidFill>
          </a:ln>
        </c:spPr>
        <c:txPr>
          <a:bodyPr/>
          <a:lstStyle/>
          <a:p>
            <a:pPr>
              <a:defRPr sz="800"/>
            </a:pPr>
            <a:endParaRPr lang="zh-CN"/>
          </a:p>
        </c:txPr>
        <c:crossAx val="76601600"/>
        <c:crosses val="autoZero"/>
        <c:crossBetween val="between"/>
        <c:dispUnits>
          <c:builtInUnit val="hundredMillions"/>
        </c:dispUnits>
      </c:valAx>
    </c:plotArea>
    <c:legend>
      <c:legendPos val="r"/>
      <c:layout>
        <c:manualLayout>
          <c:xMode val="edge"/>
          <c:yMode val="edge"/>
          <c:x val="0.12396879852216448"/>
          <c:y val="7.1570155293088356E-2"/>
          <c:w val="0.53240288713910766"/>
          <c:h val="0.12653543307086781"/>
        </c:manualLayout>
      </c:layout>
      <c:txPr>
        <a:bodyPr/>
        <a:lstStyle/>
        <a:p>
          <a:pPr>
            <a:defRPr sz="800">
              <a:latin typeface="华文楷体" pitchFamily="2" charset="-122"/>
              <a:ea typeface="华文楷体" pitchFamily="2" charset="-122"/>
            </a:defRPr>
          </a:pPr>
          <a:endParaRPr lang="zh-CN"/>
        </a:p>
      </c:txPr>
    </c:legend>
    <c:plotVisOnly val="1"/>
    <c:dispBlanksAs val="gap"/>
  </c:chart>
  <c:spPr>
    <a:ln>
      <a:noFill/>
    </a:ln>
  </c:sp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zh-CN"/>
  <c:chart>
    <c:plotArea>
      <c:layout>
        <c:manualLayout>
          <c:layoutTarget val="inner"/>
          <c:xMode val="edge"/>
          <c:yMode val="edge"/>
          <c:x val="9.6874890638671329E-2"/>
          <c:y val="5.1400554097404488E-2"/>
          <c:w val="0.82845384951881063"/>
          <c:h val="0.81531240886555756"/>
        </c:manualLayout>
      </c:layout>
      <c:lineChart>
        <c:grouping val="standard"/>
        <c:ser>
          <c:idx val="1"/>
          <c:order val="0"/>
          <c:tx>
            <c:strRef>
              <c:f>SECAna!$B$1</c:f>
              <c:strCache>
                <c:ptCount val="1"/>
                <c:pt idx="0">
                  <c:v>3倍波动率相对表现</c:v>
                </c:pt>
              </c:strCache>
            </c:strRef>
          </c:tx>
          <c:spPr>
            <a:ln w="12700"/>
          </c:spPr>
          <c:marker>
            <c:symbol val="none"/>
          </c:marker>
          <c:cat>
            <c:strRef>
              <c:f>SECAna!$A$2:$A$381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SECAna!$B$2:$B$383</c:f>
              <c:numCache>
                <c:formatCode>0.00_ </c:formatCode>
                <c:ptCount val="382"/>
                <c:pt idx="0">
                  <c:v>1000</c:v>
                </c:pt>
                <c:pt idx="1">
                  <c:v>1000</c:v>
                </c:pt>
                <c:pt idx="2">
                  <c:v>1000</c:v>
                </c:pt>
                <c:pt idx="3">
                  <c:v>1000</c:v>
                </c:pt>
                <c:pt idx="4">
                  <c:v>1000</c:v>
                </c:pt>
                <c:pt idx="5">
                  <c:v>1024.7348853877811</c:v>
                </c:pt>
                <c:pt idx="6">
                  <c:v>1024.218587233536</c:v>
                </c:pt>
                <c:pt idx="7">
                  <c:v>1025.3047883218528</c:v>
                </c:pt>
                <c:pt idx="8">
                  <c:v>1031.1240710182674</c:v>
                </c:pt>
                <c:pt idx="9">
                  <c:v>1033.8033299888057</c:v>
                </c:pt>
                <c:pt idx="10">
                  <c:v>1039.5864105865328</c:v>
                </c:pt>
                <c:pt idx="11">
                  <c:v>1033.8711918902436</c:v>
                </c:pt>
                <c:pt idx="12">
                  <c:v>1038.270356424028</c:v>
                </c:pt>
                <c:pt idx="13">
                  <c:v>1035.0343370641408</c:v>
                </c:pt>
                <c:pt idx="14">
                  <c:v>1038.5109167367218</c:v>
                </c:pt>
                <c:pt idx="15">
                  <c:v>1036.2026346780608</c:v>
                </c:pt>
                <c:pt idx="16">
                  <c:v>1041.3793710061389</c:v>
                </c:pt>
                <c:pt idx="17">
                  <c:v>1037.4620008917627</c:v>
                </c:pt>
                <c:pt idx="18">
                  <c:v>1041.6318509273647</c:v>
                </c:pt>
                <c:pt idx="19">
                  <c:v>1042.4976573112601</c:v>
                </c:pt>
                <c:pt idx="20">
                  <c:v>1190.3095825080804</c:v>
                </c:pt>
                <c:pt idx="21">
                  <c:v>1189.6171987395028</c:v>
                </c:pt>
                <c:pt idx="22">
                  <c:v>1244.113573704881</c:v>
                </c:pt>
                <c:pt idx="23">
                  <c:v>1246.6158543282581</c:v>
                </c:pt>
                <c:pt idx="24">
                  <c:v>1285.4748398411843</c:v>
                </c:pt>
                <c:pt idx="25">
                  <c:v>1280.0031764022569</c:v>
                </c:pt>
                <c:pt idx="26">
                  <c:v>1276.7739471459945</c:v>
                </c:pt>
                <c:pt idx="27">
                  <c:v>1189.5771037134186</c:v>
                </c:pt>
                <c:pt idx="28">
                  <c:v>1189.6846237032325</c:v>
                </c:pt>
                <c:pt idx="29">
                  <c:v>1183.947312690379</c:v>
                </c:pt>
                <c:pt idx="30">
                  <c:v>1192.6072130472169</c:v>
                </c:pt>
                <c:pt idx="31">
                  <c:v>1209.2634829524204</c:v>
                </c:pt>
                <c:pt idx="32">
                  <c:v>1213.0716885568193</c:v>
                </c:pt>
                <c:pt idx="33">
                  <c:v>1306.0361778610361</c:v>
                </c:pt>
                <c:pt idx="34">
                  <c:v>1293.6474921067102</c:v>
                </c:pt>
                <c:pt idx="35">
                  <c:v>1294.6148134442683</c:v>
                </c:pt>
                <c:pt idx="36">
                  <c:v>1304.9225484846011</c:v>
                </c:pt>
                <c:pt idx="37">
                  <c:v>1300.7291986746877</c:v>
                </c:pt>
                <c:pt idx="38">
                  <c:v>1311.6616536430711</c:v>
                </c:pt>
                <c:pt idx="39">
                  <c:v>1306.8147054128499</c:v>
                </c:pt>
                <c:pt idx="40">
                  <c:v>1517.2481878601454</c:v>
                </c:pt>
                <c:pt idx="41">
                  <c:v>1523.5157070749237</c:v>
                </c:pt>
                <c:pt idx="42">
                  <c:v>1524.1750342926798</c:v>
                </c:pt>
                <c:pt idx="43">
                  <c:v>1588.6756273888639</c:v>
                </c:pt>
                <c:pt idx="44">
                  <c:v>1678.1477421285936</c:v>
                </c:pt>
                <c:pt idx="45">
                  <c:v>1704.9516590051369</c:v>
                </c:pt>
                <c:pt idx="46">
                  <c:v>1705.4069871648919</c:v>
                </c:pt>
                <c:pt idx="47">
                  <c:v>1702.8422323130351</c:v>
                </c:pt>
                <c:pt idx="48">
                  <c:v>1715.5706150422063</c:v>
                </c:pt>
                <c:pt idx="49">
                  <c:v>1247.9205924457913</c:v>
                </c:pt>
                <c:pt idx="50">
                  <c:v>1277.3058709160002</c:v>
                </c:pt>
                <c:pt idx="51">
                  <c:v>1286.3245135394466</c:v>
                </c:pt>
                <c:pt idx="52">
                  <c:v>1289.5799067710575</c:v>
                </c:pt>
                <c:pt idx="53">
                  <c:v>1283.9566931720324</c:v>
                </c:pt>
                <c:pt idx="54">
                  <c:v>1239.556858212165</c:v>
                </c:pt>
                <c:pt idx="55">
                  <c:v>1249.0632503916445</c:v>
                </c:pt>
                <c:pt idx="56">
                  <c:v>1284.4036309243691</c:v>
                </c:pt>
                <c:pt idx="57">
                  <c:v>1280.6616445144593</c:v>
                </c:pt>
                <c:pt idx="58">
                  <c:v>1274.7895476193999</c:v>
                </c:pt>
                <c:pt idx="59">
                  <c:v>1256.4537760604401</c:v>
                </c:pt>
                <c:pt idx="60">
                  <c:v>1275.8636545603779</c:v>
                </c:pt>
                <c:pt idx="61">
                  <c:v>1278.8065867705361</c:v>
                </c:pt>
                <c:pt idx="62">
                  <c:v>1287.4131842448999</c:v>
                </c:pt>
                <c:pt idx="63">
                  <c:v>1284.9202662556959</c:v>
                </c:pt>
                <c:pt idx="64">
                  <c:v>1286.9161541942153</c:v>
                </c:pt>
                <c:pt idx="65">
                  <c:v>1295.9927792750832</c:v>
                </c:pt>
                <c:pt idx="66">
                  <c:v>1299.7165573961765</c:v>
                </c:pt>
                <c:pt idx="67">
                  <c:v>1309.9556375844365</c:v>
                </c:pt>
                <c:pt idx="68">
                  <c:v>1325.4620065813979</c:v>
                </c:pt>
                <c:pt idx="69">
                  <c:v>1322.3826311789298</c:v>
                </c:pt>
                <c:pt idx="70">
                  <c:v>1326.4263259099466</c:v>
                </c:pt>
                <c:pt idx="71">
                  <c:v>1315.8282605750858</c:v>
                </c:pt>
                <c:pt idx="72">
                  <c:v>1324.8327591893153</c:v>
                </c:pt>
                <c:pt idx="73">
                  <c:v>1324.2356037657034</c:v>
                </c:pt>
                <c:pt idx="74">
                  <c:v>1334.738340354907</c:v>
                </c:pt>
                <c:pt idx="75">
                  <c:v>1346.4248947111153</c:v>
                </c:pt>
                <c:pt idx="76">
                  <c:v>1354.7361929585334</c:v>
                </c:pt>
                <c:pt idx="77">
                  <c:v>1373.2743945109244</c:v>
                </c:pt>
                <c:pt idx="78">
                  <c:v>1392.0331264290476</c:v>
                </c:pt>
                <c:pt idx="79">
                  <c:v>1386.2204346924366</c:v>
                </c:pt>
                <c:pt idx="80">
                  <c:v>1394.7407947929403</c:v>
                </c:pt>
                <c:pt idx="81">
                  <c:v>1379.471220276979</c:v>
                </c:pt>
                <c:pt idx="82">
                  <c:v>1395.0614443337108</c:v>
                </c:pt>
                <c:pt idx="83">
                  <c:v>1468.1943660721838</c:v>
                </c:pt>
                <c:pt idx="84">
                  <c:v>1509.4550627123151</c:v>
                </c:pt>
                <c:pt idx="85">
                  <c:v>1532.6471424295453</c:v>
                </c:pt>
                <c:pt idx="86">
                  <c:v>1567.2071519111291</c:v>
                </c:pt>
                <c:pt idx="87">
                  <c:v>1620.1956140728198</c:v>
                </c:pt>
                <c:pt idx="88">
                  <c:v>1611.5286622876431</c:v>
                </c:pt>
                <c:pt idx="89">
                  <c:v>1623.2041621024041</c:v>
                </c:pt>
                <c:pt idx="90">
                  <c:v>1628.6697776271462</c:v>
                </c:pt>
                <c:pt idx="91">
                  <c:v>1617.2522740981572</c:v>
                </c:pt>
                <c:pt idx="92">
                  <c:v>1689.7116112051581</c:v>
                </c:pt>
                <c:pt idx="93">
                  <c:v>1685.450831928873</c:v>
                </c:pt>
                <c:pt idx="94">
                  <c:v>1688.0907639202708</c:v>
                </c:pt>
                <c:pt idx="95">
                  <c:v>1688.0907639202708</c:v>
                </c:pt>
                <c:pt idx="96">
                  <c:v>1688.0907639202708</c:v>
                </c:pt>
                <c:pt idx="97">
                  <c:v>1688.0907639202708</c:v>
                </c:pt>
                <c:pt idx="98">
                  <c:v>1683.8625211309118</c:v>
                </c:pt>
                <c:pt idx="99">
                  <c:v>1665.0570648583259</c:v>
                </c:pt>
                <c:pt idx="100">
                  <c:v>1658.2228708718192</c:v>
                </c:pt>
                <c:pt idx="101">
                  <c:v>1670.0881531883551</c:v>
                </c:pt>
                <c:pt idx="102">
                  <c:v>1658.3376389315499</c:v>
                </c:pt>
                <c:pt idx="103">
                  <c:v>1657.3262262287578</c:v>
                </c:pt>
                <c:pt idx="104">
                  <c:v>1642.9631090552882</c:v>
                </c:pt>
                <c:pt idx="105">
                  <c:v>1650.9279678310011</c:v>
                </c:pt>
                <c:pt idx="106">
                  <c:v>1642.0101459941845</c:v>
                </c:pt>
                <c:pt idx="107">
                  <c:v>1641.6472337937789</c:v>
                </c:pt>
                <c:pt idx="108">
                  <c:v>1667.6604762043523</c:v>
                </c:pt>
                <c:pt idx="109">
                  <c:v>1669.9678503960331</c:v>
                </c:pt>
                <c:pt idx="110">
                  <c:v>1670.9636769787915</c:v>
                </c:pt>
                <c:pt idx="111">
                  <c:v>1693.1035018189414</c:v>
                </c:pt>
                <c:pt idx="112">
                  <c:v>1695.5724263595471</c:v>
                </c:pt>
                <c:pt idx="113">
                  <c:v>1695.5724263595471</c:v>
                </c:pt>
                <c:pt idx="114">
                  <c:v>1695.5724263595471</c:v>
                </c:pt>
                <c:pt idx="115">
                  <c:v>1695.5724263595471</c:v>
                </c:pt>
                <c:pt idx="116">
                  <c:v>1695.5724263595471</c:v>
                </c:pt>
                <c:pt idx="117">
                  <c:v>1695.5724263595471</c:v>
                </c:pt>
                <c:pt idx="118">
                  <c:v>1682.8787614529103</c:v>
                </c:pt>
                <c:pt idx="119">
                  <c:v>1683.83337299751</c:v>
                </c:pt>
                <c:pt idx="120">
                  <c:v>1959.0892473316358</c:v>
                </c:pt>
                <c:pt idx="121">
                  <c:v>1970.5995689752501</c:v>
                </c:pt>
                <c:pt idx="122">
                  <c:v>1976.2369689516781</c:v>
                </c:pt>
                <c:pt idx="123">
                  <c:v>1970.2232594503173</c:v>
                </c:pt>
                <c:pt idx="124">
                  <c:v>1963.2083231538518</c:v>
                </c:pt>
                <c:pt idx="125">
                  <c:v>1961.9182278820551</c:v>
                </c:pt>
                <c:pt idx="126">
                  <c:v>1968.9082537780334</c:v>
                </c:pt>
                <c:pt idx="127">
                  <c:v>1958.0245457983976</c:v>
                </c:pt>
                <c:pt idx="128">
                  <c:v>1947.8741937833959</c:v>
                </c:pt>
                <c:pt idx="129">
                  <c:v>1942.365732915674</c:v>
                </c:pt>
                <c:pt idx="130">
                  <c:v>2064.1582371096747</c:v>
                </c:pt>
                <c:pt idx="131">
                  <c:v>2050.4633024178215</c:v>
                </c:pt>
                <c:pt idx="132">
                  <c:v>2008.7363004141289</c:v>
                </c:pt>
                <c:pt idx="133">
                  <c:v>2043.010898149899</c:v>
                </c:pt>
                <c:pt idx="134">
                  <c:v>2110.3398794703262</c:v>
                </c:pt>
                <c:pt idx="135">
                  <c:v>2099.4584143587467</c:v>
                </c:pt>
                <c:pt idx="136">
                  <c:v>2181.2675581955668</c:v>
                </c:pt>
                <c:pt idx="137">
                  <c:v>2177.5040459714041</c:v>
                </c:pt>
                <c:pt idx="138">
                  <c:v>2155.1711991032266</c:v>
                </c:pt>
                <c:pt idx="139">
                  <c:v>2142.8820223899761</c:v>
                </c:pt>
                <c:pt idx="140">
                  <c:v>1957.9860733144762</c:v>
                </c:pt>
                <c:pt idx="141">
                  <c:v>1957.2747730753208</c:v>
                </c:pt>
                <c:pt idx="142">
                  <c:v>1957.2747730753208</c:v>
                </c:pt>
                <c:pt idx="143">
                  <c:v>1944.9857167538719</c:v>
                </c:pt>
                <c:pt idx="144">
                  <c:v>1937.2034811388128</c:v>
                </c:pt>
                <c:pt idx="145">
                  <c:v>1926.4678852204033</c:v>
                </c:pt>
                <c:pt idx="146">
                  <c:v>1978.2126715888935</c:v>
                </c:pt>
                <c:pt idx="147">
                  <c:v>2056.6772264746651</c:v>
                </c:pt>
                <c:pt idx="148">
                  <c:v>2039.5015996634531</c:v>
                </c:pt>
                <c:pt idx="149">
                  <c:v>2041.2538730262256</c:v>
                </c:pt>
                <c:pt idx="150">
                  <c:v>2062.9469871005167</c:v>
                </c:pt>
                <c:pt idx="151">
                  <c:v>2076.7970916258587</c:v>
                </c:pt>
                <c:pt idx="152">
                  <c:v>2038.25486335652</c:v>
                </c:pt>
                <c:pt idx="153">
                  <c:v>2105.9974088034469</c:v>
                </c:pt>
                <c:pt idx="154">
                  <c:v>2103.9924363241812</c:v>
                </c:pt>
                <c:pt idx="155">
                  <c:v>2103.9924363241812</c:v>
                </c:pt>
                <c:pt idx="156">
                  <c:v>2137.1563551203649</c:v>
                </c:pt>
                <c:pt idx="157">
                  <c:v>2140.1588335172264</c:v>
                </c:pt>
                <c:pt idx="158">
                  <c:v>2121.5613903450376</c:v>
                </c:pt>
                <c:pt idx="159">
                  <c:v>2159.0350332822354</c:v>
                </c:pt>
                <c:pt idx="160">
                  <c:v>2551.7367759654717</c:v>
                </c:pt>
                <c:pt idx="161">
                  <c:v>2539.6689118188747</c:v>
                </c:pt>
                <c:pt idx="162">
                  <c:v>2545.6918794441158</c:v>
                </c:pt>
                <c:pt idx="163">
                  <c:v>2561.4449970408759</c:v>
                </c:pt>
                <c:pt idx="164">
                  <c:v>2595.6741273875223</c:v>
                </c:pt>
                <c:pt idx="165">
                  <c:v>2590.242074445624</c:v>
                </c:pt>
                <c:pt idx="166">
                  <c:v>2568.1013702359783</c:v>
                </c:pt>
                <c:pt idx="167">
                  <c:v>2559.8809724932826</c:v>
                </c:pt>
                <c:pt idx="168">
                  <c:v>2576.846916547976</c:v>
                </c:pt>
                <c:pt idx="169">
                  <c:v>2596.8301775814243</c:v>
                </c:pt>
                <c:pt idx="170">
                  <c:v>2588.0501883271641</c:v>
                </c:pt>
                <c:pt idx="171">
                  <c:v>2588.6972431063291</c:v>
                </c:pt>
                <c:pt idx="172">
                  <c:v>2531.3036167454529</c:v>
                </c:pt>
                <c:pt idx="173">
                  <c:v>2559.6731424453319</c:v>
                </c:pt>
                <c:pt idx="174">
                  <c:v>2554.5976316039628</c:v>
                </c:pt>
                <c:pt idx="175">
                  <c:v>2543.7578674630627</c:v>
                </c:pt>
                <c:pt idx="176">
                  <c:v>2524.6455545969902</c:v>
                </c:pt>
                <c:pt idx="177">
                  <c:v>2546.8466614334147</c:v>
                </c:pt>
                <c:pt idx="178">
                  <c:v>2555.0671429565487</c:v>
                </c:pt>
                <c:pt idx="179">
                  <c:v>2570.8848416404817</c:v>
                </c:pt>
                <c:pt idx="180">
                  <c:v>2292.5947388894697</c:v>
                </c:pt>
                <c:pt idx="181">
                  <c:v>2295.2352717080653</c:v>
                </c:pt>
                <c:pt idx="182">
                  <c:v>2277.4095039430622</c:v>
                </c:pt>
                <c:pt idx="183">
                  <c:v>2208.4576346403946</c:v>
                </c:pt>
                <c:pt idx="184">
                  <c:v>2223.4632422316322</c:v>
                </c:pt>
                <c:pt idx="185">
                  <c:v>2196.558560622123</c:v>
                </c:pt>
                <c:pt idx="186">
                  <c:v>2275.0114654943573</c:v>
                </c:pt>
                <c:pt idx="187">
                  <c:v>2257.2793014299637</c:v>
                </c:pt>
                <c:pt idx="188">
                  <c:v>2278.0417232890572</c:v>
                </c:pt>
                <c:pt idx="189">
                  <c:v>2295.3764001524642</c:v>
                </c:pt>
                <c:pt idx="190">
                  <c:v>2300.1327295817732</c:v>
                </c:pt>
                <c:pt idx="191">
                  <c:v>2289.2583438163992</c:v>
                </c:pt>
                <c:pt idx="192">
                  <c:v>2240.7266235471047</c:v>
                </c:pt>
                <c:pt idx="193">
                  <c:v>2200.1352371561902</c:v>
                </c:pt>
                <c:pt idx="194">
                  <c:v>2105.4065514667095</c:v>
                </c:pt>
                <c:pt idx="195">
                  <c:v>2096.4129741757051</c:v>
                </c:pt>
                <c:pt idx="196">
                  <c:v>2089.6815171128355</c:v>
                </c:pt>
                <c:pt idx="197">
                  <c:v>2048.9046848683647</c:v>
                </c:pt>
                <c:pt idx="198">
                  <c:v>2049.9967766280602</c:v>
                </c:pt>
                <c:pt idx="199">
                  <c:v>2017.7336745036616</c:v>
                </c:pt>
                <c:pt idx="200">
                  <c:v>1997.7423949360004</c:v>
                </c:pt>
                <c:pt idx="201">
                  <c:v>2010.0819680491156</c:v>
                </c:pt>
                <c:pt idx="202">
                  <c:v>2000.5395971956061</c:v>
                </c:pt>
                <c:pt idx="203">
                  <c:v>1992.6234363303045</c:v>
                </c:pt>
                <c:pt idx="204">
                  <c:v>1998.2764418960546</c:v>
                </c:pt>
                <c:pt idx="205">
                  <c:v>1990.007341467973</c:v>
                </c:pt>
                <c:pt idx="206">
                  <c:v>2007.6371300490898</c:v>
                </c:pt>
                <c:pt idx="207">
                  <c:v>2013.938049147303</c:v>
                </c:pt>
                <c:pt idx="208">
                  <c:v>2012.7674067577268</c:v>
                </c:pt>
                <c:pt idx="209">
                  <c:v>1939.579808102578</c:v>
                </c:pt>
                <c:pt idx="210">
                  <c:v>1919.0464844097419</c:v>
                </c:pt>
                <c:pt idx="211">
                  <c:v>1937.9533848426809</c:v>
                </c:pt>
                <c:pt idx="212">
                  <c:v>1885.3965623986062</c:v>
                </c:pt>
                <c:pt idx="213">
                  <c:v>1893.8989753375208</c:v>
                </c:pt>
                <c:pt idx="214">
                  <c:v>1921.1138744307655</c:v>
                </c:pt>
                <c:pt idx="215">
                  <c:v>1921.1138744307655</c:v>
                </c:pt>
                <c:pt idx="216">
                  <c:v>1943.795890916457</c:v>
                </c:pt>
                <c:pt idx="217">
                  <c:v>1978.140772382158</c:v>
                </c:pt>
                <c:pt idx="218">
                  <c:v>1920.0818498424153</c:v>
                </c:pt>
                <c:pt idx="219">
                  <c:v>1931.3861932070292</c:v>
                </c:pt>
                <c:pt idx="220">
                  <c:v>1846.8810683527329</c:v>
                </c:pt>
                <c:pt idx="221">
                  <c:v>1831.8070224668436</c:v>
                </c:pt>
                <c:pt idx="222">
                  <c:v>1821.4035926635258</c:v>
                </c:pt>
                <c:pt idx="223">
                  <c:v>1815.7919815422033</c:v>
                </c:pt>
                <c:pt idx="224">
                  <c:v>1749.5642926889348</c:v>
                </c:pt>
                <c:pt idx="225">
                  <c:v>1757.6469879791073</c:v>
                </c:pt>
                <c:pt idx="226">
                  <c:v>1739.2074414304066</c:v>
                </c:pt>
                <c:pt idx="227">
                  <c:v>1743.0875296068555</c:v>
                </c:pt>
                <c:pt idx="228">
                  <c:v>1754.4143789522625</c:v>
                </c:pt>
                <c:pt idx="229">
                  <c:v>1777.6019740984561</c:v>
                </c:pt>
                <c:pt idx="230">
                  <c:v>1737.8749348464451</c:v>
                </c:pt>
                <c:pt idx="231">
                  <c:v>1736.9429213402361</c:v>
                </c:pt>
                <c:pt idx="232">
                  <c:v>1786.3015549730931</c:v>
                </c:pt>
                <c:pt idx="233">
                  <c:v>1791.5540154328028</c:v>
                </c:pt>
                <c:pt idx="234">
                  <c:v>1765.2073759259281</c:v>
                </c:pt>
                <c:pt idx="235">
                  <c:v>1756.0304361432627</c:v>
                </c:pt>
                <c:pt idx="236">
                  <c:v>1731.8308076615631</c:v>
                </c:pt>
                <c:pt idx="237">
                  <c:v>1731.0519050966934</c:v>
                </c:pt>
                <c:pt idx="238">
                  <c:v>1751.9358269993907</c:v>
                </c:pt>
                <c:pt idx="239">
                  <c:v>1744.4768304451586</c:v>
                </c:pt>
                <c:pt idx="240">
                  <c:v>1794.504995843276</c:v>
                </c:pt>
                <c:pt idx="241">
                  <c:v>1799.5159259658931</c:v>
                </c:pt>
                <c:pt idx="242">
                  <c:v>1724.6738273451326</c:v>
                </c:pt>
                <c:pt idx="243">
                  <c:v>1741.5031496120646</c:v>
                </c:pt>
                <c:pt idx="244">
                  <c:v>1732.9744844723448</c:v>
                </c:pt>
                <c:pt idx="245">
                  <c:v>1727.9375862287995</c:v>
                </c:pt>
                <c:pt idx="246">
                  <c:v>1728.4445098216131</c:v>
                </c:pt>
                <c:pt idx="247">
                  <c:v>1759.0017433864089</c:v>
                </c:pt>
                <c:pt idx="248">
                  <c:v>1775.0064946231805</c:v>
                </c:pt>
                <c:pt idx="249">
                  <c:v>1762.3681558577123</c:v>
                </c:pt>
                <c:pt idx="250">
                  <c:v>1776.1294117485977</c:v>
                </c:pt>
                <c:pt idx="251">
                  <c:v>1776.447796913978</c:v>
                </c:pt>
                <c:pt idx="252">
                  <c:v>1799.7529909689842</c:v>
                </c:pt>
                <c:pt idx="253">
                  <c:v>1801.7767221083539</c:v>
                </c:pt>
                <c:pt idx="254">
                  <c:v>1779.9925536474968</c:v>
                </c:pt>
                <c:pt idx="255">
                  <c:v>1771.7808884755043</c:v>
                </c:pt>
                <c:pt idx="256">
                  <c:v>1743.2480533748885</c:v>
                </c:pt>
                <c:pt idx="257">
                  <c:v>1741.2001459318199</c:v>
                </c:pt>
                <c:pt idx="258">
                  <c:v>1766.8365525369734</c:v>
                </c:pt>
                <c:pt idx="259">
                  <c:v>1737.6976497422459</c:v>
                </c:pt>
                <c:pt idx="260">
                  <c:v>1748.4627703507651</c:v>
                </c:pt>
                <c:pt idx="261">
                  <c:v>1745.5678619552846</c:v>
                </c:pt>
                <c:pt idx="262">
                  <c:v>1709.9075516292078</c:v>
                </c:pt>
                <c:pt idx="263">
                  <c:v>1698.1937887408899</c:v>
                </c:pt>
                <c:pt idx="264">
                  <c:v>1680.5629762615449</c:v>
                </c:pt>
                <c:pt idx="265">
                  <c:v>1670.3811952272736</c:v>
                </c:pt>
                <c:pt idx="266">
                  <c:v>1637.8021614841941</c:v>
                </c:pt>
                <c:pt idx="267">
                  <c:v>1618.596687299897</c:v>
                </c:pt>
                <c:pt idx="268">
                  <c:v>1631.9553907051861</c:v>
                </c:pt>
                <c:pt idx="269">
                  <c:v>1605.1652865968485</c:v>
                </c:pt>
                <c:pt idx="270">
                  <c:v>1574.3125090552765</c:v>
                </c:pt>
                <c:pt idx="271">
                  <c:v>1574.5342720229476</c:v>
                </c:pt>
                <c:pt idx="272">
                  <c:v>1596.7639443971098</c:v>
                </c:pt>
                <c:pt idx="273">
                  <c:v>1602.2439340053702</c:v>
                </c:pt>
                <c:pt idx="274">
                  <c:v>1553.0308160703748</c:v>
                </c:pt>
                <c:pt idx="275">
                  <c:v>1543.2126008979278</c:v>
                </c:pt>
                <c:pt idx="276">
                  <c:v>1498.987077185586</c:v>
                </c:pt>
                <c:pt idx="277">
                  <c:v>1448.4297166585229</c:v>
                </c:pt>
                <c:pt idx="278">
                  <c:v>1487.4009692895861</c:v>
                </c:pt>
                <c:pt idx="279">
                  <c:v>1479.9717259066083</c:v>
                </c:pt>
                <c:pt idx="280">
                  <c:v>1484.748764827993</c:v>
                </c:pt>
                <c:pt idx="281">
                  <c:v>1464.9895013837083</c:v>
                </c:pt>
                <c:pt idx="282">
                  <c:v>1466.9543161799852</c:v>
                </c:pt>
                <c:pt idx="283">
                  <c:v>1474.9914825341405</c:v>
                </c:pt>
                <c:pt idx="284">
                  <c:v>1506.0622337705709</c:v>
                </c:pt>
                <c:pt idx="285">
                  <c:v>1503.8047316273608</c:v>
                </c:pt>
                <c:pt idx="286">
                  <c:v>1499.002167956025</c:v>
                </c:pt>
                <c:pt idx="287">
                  <c:v>1486.2055676395862</c:v>
                </c:pt>
                <c:pt idx="288">
                  <c:v>1453.8944343229261</c:v>
                </c:pt>
                <c:pt idx="289">
                  <c:v>1468.4791692770602</c:v>
                </c:pt>
                <c:pt idx="290">
                  <c:v>1494.5998184923126</c:v>
                </c:pt>
                <c:pt idx="291">
                  <c:v>1522.1436786388015</c:v>
                </c:pt>
                <c:pt idx="292">
                  <c:v>1524.5208992334892</c:v>
                </c:pt>
                <c:pt idx="293">
                  <c:v>1523.6273194851531</c:v>
                </c:pt>
                <c:pt idx="294">
                  <c:v>1517.4559024706762</c:v>
                </c:pt>
                <c:pt idx="295">
                  <c:v>1520.7567147865393</c:v>
                </c:pt>
                <c:pt idx="296">
                  <c:v>1532.2802988932438</c:v>
                </c:pt>
                <c:pt idx="297">
                  <c:v>1561.3470715534008</c:v>
                </c:pt>
                <c:pt idx="298">
                  <c:v>1566.039785355088</c:v>
                </c:pt>
                <c:pt idx="299">
                  <c:v>1594.7070523409161</c:v>
                </c:pt>
                <c:pt idx="300">
                  <c:v>1509.3526483916698</c:v>
                </c:pt>
                <c:pt idx="301">
                  <c:v>1515.4882416675791</c:v>
                </c:pt>
                <c:pt idx="302">
                  <c:v>1507.0091598686365</c:v>
                </c:pt>
                <c:pt idx="303">
                  <c:v>1515.2717939917911</c:v>
                </c:pt>
                <c:pt idx="304">
                  <c:v>1519.3264149344996</c:v>
                </c:pt>
                <c:pt idx="305">
                  <c:v>1530.1509693557007</c:v>
                </c:pt>
                <c:pt idx="306">
                  <c:v>1565.1932924876808</c:v>
                </c:pt>
                <c:pt idx="307">
                  <c:v>1608.8476093223233</c:v>
                </c:pt>
                <c:pt idx="308">
                  <c:v>1620.1146467418348</c:v>
                </c:pt>
                <c:pt idx="309">
                  <c:v>1597.7439071362569</c:v>
                </c:pt>
                <c:pt idx="310">
                  <c:v>1564.3814690495749</c:v>
                </c:pt>
                <c:pt idx="311">
                  <c:v>1558.3513670176258</c:v>
                </c:pt>
                <c:pt idx="312">
                  <c:v>1566.6376117690231</c:v>
                </c:pt>
                <c:pt idx="313">
                  <c:v>1536.5136766088622</c:v>
                </c:pt>
                <c:pt idx="314">
                  <c:v>1525.2984662858348</c:v>
                </c:pt>
                <c:pt idx="315">
                  <c:v>1530.5170173845761</c:v>
                </c:pt>
                <c:pt idx="316">
                  <c:v>1510.0846487865879</c:v>
                </c:pt>
                <c:pt idx="317">
                  <c:v>1500.6550831246211</c:v>
                </c:pt>
                <c:pt idx="318">
                  <c:v>1510.7694962533571</c:v>
                </c:pt>
                <c:pt idx="319">
                  <c:v>1516.8336118655038</c:v>
                </c:pt>
                <c:pt idx="320">
                  <c:v>1502.4140350608559</c:v>
                </c:pt>
                <c:pt idx="321">
                  <c:v>1514.6827071428204</c:v>
                </c:pt>
                <c:pt idx="322">
                  <c:v>1522.053457041276</c:v>
                </c:pt>
                <c:pt idx="323">
                  <c:v>1524.1096334774816</c:v>
                </c:pt>
                <c:pt idx="324">
                  <c:v>1524.9372290600995</c:v>
                </c:pt>
                <c:pt idx="325">
                  <c:v>1523.2846720545158</c:v>
                </c:pt>
                <c:pt idx="326">
                  <c:v>1520.2152450213562</c:v>
                </c:pt>
                <c:pt idx="327">
                  <c:v>1529.8182126784402</c:v>
                </c:pt>
                <c:pt idx="328">
                  <c:v>1524.0233367055355</c:v>
                </c:pt>
                <c:pt idx="329">
                  <c:v>1530.6537628654528</c:v>
                </c:pt>
                <c:pt idx="330">
                  <c:v>1529.2678595958641</c:v>
                </c:pt>
                <c:pt idx="331">
                  <c:v>1530.0753098340028</c:v>
                </c:pt>
                <c:pt idx="332">
                  <c:v>1529.6572721904697</c:v>
                </c:pt>
                <c:pt idx="333">
                  <c:v>1527.2111246111958</c:v>
                </c:pt>
                <c:pt idx="334">
                  <c:v>1526.4637490994578</c:v>
                </c:pt>
                <c:pt idx="335">
                  <c:v>1521.3552154187907</c:v>
                </c:pt>
                <c:pt idx="336">
                  <c:v>1528.6165694908391</c:v>
                </c:pt>
                <c:pt idx="337">
                  <c:v>1536.0652977939401</c:v>
                </c:pt>
                <c:pt idx="338">
                  <c:v>1530.979809518805</c:v>
                </c:pt>
                <c:pt idx="339">
                  <c:v>1530.979809518805</c:v>
                </c:pt>
                <c:pt idx="340">
                  <c:v>1493.8054932477539</c:v>
                </c:pt>
                <c:pt idx="341">
                  <c:v>1499.7620739036481</c:v>
                </c:pt>
                <c:pt idx="342">
                  <c:v>1498.3440574503741</c:v>
                </c:pt>
                <c:pt idx="343">
                  <c:v>1499.555489165215</c:v>
                </c:pt>
                <c:pt idx="344">
                  <c:v>1499.2603120933102</c:v>
                </c:pt>
                <c:pt idx="345">
                  <c:v>1499.3061546422787</c:v>
                </c:pt>
                <c:pt idx="346">
                  <c:v>1501.0518144216162</c:v>
                </c:pt>
                <c:pt idx="347">
                  <c:v>1503.7040593669169</c:v>
                </c:pt>
                <c:pt idx="348">
                  <c:v>1500.4875175762281</c:v>
                </c:pt>
                <c:pt idx="349">
                  <c:v>1503.0285265476195</c:v>
                </c:pt>
                <c:pt idx="350">
                  <c:v>1505.1591717529857</c:v>
                </c:pt>
                <c:pt idx="351">
                  <c:v>1502.8988475420974</c:v>
                </c:pt>
                <c:pt idx="352">
                  <c:v>1503.2852688996952</c:v>
                </c:pt>
                <c:pt idx="353">
                  <c:v>1503.8833202472174</c:v>
                </c:pt>
                <c:pt idx="354">
                  <c:v>1503.8690088108071</c:v>
                </c:pt>
                <c:pt idx="355">
                  <c:v>1504.3931952692774</c:v>
                </c:pt>
                <c:pt idx="356">
                  <c:v>1510.5441064798188</c:v>
                </c:pt>
                <c:pt idx="357">
                  <c:v>1512.5842039764573</c:v>
                </c:pt>
                <c:pt idx="358">
                  <c:v>1515.568785179458</c:v>
                </c:pt>
                <c:pt idx="359">
                  <c:v>1510.7386162637383</c:v>
                </c:pt>
                <c:pt idx="360">
                  <c:v>1523.8783892241952</c:v>
                </c:pt>
                <c:pt idx="361">
                  <c:v>1527.2203468288437</c:v>
                </c:pt>
                <c:pt idx="362">
                  <c:v>1521.5553903425762</c:v>
                </c:pt>
                <c:pt idx="363">
                  <c:v>1528.0797439255557</c:v>
                </c:pt>
                <c:pt idx="364">
                  <c:v>1528.4113363941476</c:v>
                </c:pt>
                <c:pt idx="365">
                  <c:v>1516.6152867430451</c:v>
                </c:pt>
                <c:pt idx="366">
                  <c:v>1513.0087186358078</c:v>
                </c:pt>
                <c:pt idx="367">
                  <c:v>1513.7583025698548</c:v>
                </c:pt>
                <c:pt idx="368">
                  <c:v>1521.203570596082</c:v>
                </c:pt>
                <c:pt idx="369">
                  <c:v>1527.3286983173</c:v>
                </c:pt>
                <c:pt idx="370">
                  <c:v>1530.6450656446946</c:v>
                </c:pt>
                <c:pt idx="371">
                  <c:v>1530.9744788656978</c:v>
                </c:pt>
                <c:pt idx="372">
                  <c:v>1525.3412955246845</c:v>
                </c:pt>
                <c:pt idx="373">
                  <c:v>1517.9182465901549</c:v>
                </c:pt>
                <c:pt idx="374">
                  <c:v>1521.5320133194805</c:v>
                </c:pt>
                <c:pt idx="375">
                  <c:v>1522.5709329040349</c:v>
                </c:pt>
                <c:pt idx="376">
                  <c:v>1524.886201822969</c:v>
                </c:pt>
                <c:pt idx="377">
                  <c:v>1519.5700763084558</c:v>
                </c:pt>
                <c:pt idx="378">
                  <c:v>1516.1226433484728</c:v>
                </c:pt>
                <c:pt idx="379">
                  <c:v>1511.5069387132839</c:v>
                </c:pt>
              </c:numCache>
            </c:numRef>
          </c:val>
        </c:ser>
        <c:ser>
          <c:idx val="2"/>
          <c:order val="1"/>
          <c:tx>
            <c:strRef>
              <c:f>SECAna!$C$1</c:f>
              <c:strCache>
                <c:ptCount val="1"/>
                <c:pt idx="0">
                  <c:v>4倍波动率相对表现</c:v>
                </c:pt>
              </c:strCache>
            </c:strRef>
          </c:tx>
          <c:spPr>
            <a:ln w="12700"/>
          </c:spPr>
          <c:marker>
            <c:symbol val="none"/>
          </c:marker>
          <c:cat>
            <c:strRef>
              <c:f>SECAna!$A$2:$A$381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SECAna!$C$2:$C$383</c:f>
              <c:numCache>
                <c:formatCode>0.00_ </c:formatCode>
                <c:ptCount val="382"/>
                <c:pt idx="0">
                  <c:v>1000</c:v>
                </c:pt>
                <c:pt idx="1">
                  <c:v>1000</c:v>
                </c:pt>
                <c:pt idx="2">
                  <c:v>1000</c:v>
                </c:pt>
                <c:pt idx="3">
                  <c:v>1000</c:v>
                </c:pt>
                <c:pt idx="4">
                  <c:v>1000</c:v>
                </c:pt>
                <c:pt idx="5">
                  <c:v>1000</c:v>
                </c:pt>
                <c:pt idx="6">
                  <c:v>1000</c:v>
                </c:pt>
                <c:pt idx="7">
                  <c:v>1000</c:v>
                </c:pt>
                <c:pt idx="8">
                  <c:v>1000</c:v>
                </c:pt>
                <c:pt idx="9">
                  <c:v>980.46969944766283</c:v>
                </c:pt>
                <c:pt idx="10">
                  <c:v>984.24584110903061</c:v>
                </c:pt>
                <c:pt idx="11">
                  <c:v>981.45789593314339</c:v>
                </c:pt>
                <c:pt idx="12">
                  <c:v>985.19293068545733</c:v>
                </c:pt>
                <c:pt idx="13">
                  <c:v>983.02663988616644</c:v>
                </c:pt>
                <c:pt idx="14">
                  <c:v>985.0118635410837</c:v>
                </c:pt>
                <c:pt idx="15">
                  <c:v>984.3585208198042</c:v>
                </c:pt>
                <c:pt idx="16">
                  <c:v>982.31575118939918</c:v>
                </c:pt>
                <c:pt idx="17">
                  <c:v>981.26685005215302</c:v>
                </c:pt>
                <c:pt idx="18">
                  <c:v>988.49396161103914</c:v>
                </c:pt>
                <c:pt idx="19">
                  <c:v>989.23075846815811</c:v>
                </c:pt>
                <c:pt idx="20">
                  <c:v>1128.3566693786211</c:v>
                </c:pt>
                <c:pt idx="21">
                  <c:v>1127.6029764454559</c:v>
                </c:pt>
                <c:pt idx="22">
                  <c:v>1127.7636323218678</c:v>
                </c:pt>
                <c:pt idx="23">
                  <c:v>1191.9477600493717</c:v>
                </c:pt>
                <c:pt idx="24">
                  <c:v>1190.6483670009341</c:v>
                </c:pt>
                <c:pt idx="25">
                  <c:v>1187.9174021820161</c:v>
                </c:pt>
                <c:pt idx="26">
                  <c:v>1186.5731696148405</c:v>
                </c:pt>
                <c:pt idx="27">
                  <c:v>1143.8061305934116</c:v>
                </c:pt>
                <c:pt idx="28">
                  <c:v>1145.1503177432023</c:v>
                </c:pt>
                <c:pt idx="29">
                  <c:v>1138.6508397628129</c:v>
                </c:pt>
                <c:pt idx="30">
                  <c:v>1144.2549132092952</c:v>
                </c:pt>
                <c:pt idx="31">
                  <c:v>1162.1970531695561</c:v>
                </c:pt>
                <c:pt idx="32">
                  <c:v>1164.9845216677791</c:v>
                </c:pt>
                <c:pt idx="33">
                  <c:v>1163.5678819913751</c:v>
                </c:pt>
                <c:pt idx="34">
                  <c:v>1156.3154551515051</c:v>
                </c:pt>
                <c:pt idx="35">
                  <c:v>1156.2223028257745</c:v>
                </c:pt>
                <c:pt idx="36">
                  <c:v>1162.1530227609992</c:v>
                </c:pt>
                <c:pt idx="37">
                  <c:v>1159.6073762207147</c:v>
                </c:pt>
                <c:pt idx="38">
                  <c:v>1166.2972954300901</c:v>
                </c:pt>
                <c:pt idx="39">
                  <c:v>1163.20305891167</c:v>
                </c:pt>
                <c:pt idx="40">
                  <c:v>1286.7731866612501</c:v>
                </c:pt>
                <c:pt idx="41">
                  <c:v>1288.4910225694478</c:v>
                </c:pt>
                <c:pt idx="42">
                  <c:v>1289.5184248091848</c:v>
                </c:pt>
                <c:pt idx="43">
                  <c:v>1291.379871059748</c:v>
                </c:pt>
                <c:pt idx="44">
                  <c:v>1294.674340992379</c:v>
                </c:pt>
                <c:pt idx="45">
                  <c:v>1357.6755943847061</c:v>
                </c:pt>
                <c:pt idx="46">
                  <c:v>1356.827075195966</c:v>
                </c:pt>
                <c:pt idx="47">
                  <c:v>1354.1425858128048</c:v>
                </c:pt>
                <c:pt idx="48">
                  <c:v>1360.8392016448718</c:v>
                </c:pt>
                <c:pt idx="49">
                  <c:v>1237.5570487494649</c:v>
                </c:pt>
                <c:pt idx="50">
                  <c:v>1243.1523624685049</c:v>
                </c:pt>
                <c:pt idx="51">
                  <c:v>1241.5750133764577</c:v>
                </c:pt>
                <c:pt idx="52">
                  <c:v>1243.0714954228959</c:v>
                </c:pt>
                <c:pt idx="53">
                  <c:v>1242.8414929146845</c:v>
                </c:pt>
                <c:pt idx="54">
                  <c:v>1239.7783192867753</c:v>
                </c:pt>
                <c:pt idx="55">
                  <c:v>1246.9717956506831</c:v>
                </c:pt>
                <c:pt idx="56">
                  <c:v>1246.2441246347153</c:v>
                </c:pt>
                <c:pt idx="57">
                  <c:v>1253.1248257100008</c:v>
                </c:pt>
                <c:pt idx="58">
                  <c:v>1252.3952126456659</c:v>
                </c:pt>
                <c:pt idx="59">
                  <c:v>1248.3196776476855</c:v>
                </c:pt>
                <c:pt idx="60">
                  <c:v>1269.3999155312679</c:v>
                </c:pt>
                <c:pt idx="61">
                  <c:v>1271.8965113137463</c:v>
                </c:pt>
                <c:pt idx="62">
                  <c:v>1277.6772546690886</c:v>
                </c:pt>
                <c:pt idx="63">
                  <c:v>1278.5738817594327</c:v>
                </c:pt>
                <c:pt idx="64">
                  <c:v>1281.871466731495</c:v>
                </c:pt>
                <c:pt idx="65">
                  <c:v>1288.9953576939131</c:v>
                </c:pt>
                <c:pt idx="66">
                  <c:v>1299.5441695970428</c:v>
                </c:pt>
                <c:pt idx="67">
                  <c:v>1291.2703966030226</c:v>
                </c:pt>
                <c:pt idx="68">
                  <c:v>1286.9485312081481</c:v>
                </c:pt>
                <c:pt idx="69">
                  <c:v>1281.8209900334307</c:v>
                </c:pt>
                <c:pt idx="70">
                  <c:v>1278.4486829377781</c:v>
                </c:pt>
                <c:pt idx="71">
                  <c:v>1269.676017467493</c:v>
                </c:pt>
                <c:pt idx="72">
                  <c:v>1247.0077349369494</c:v>
                </c:pt>
                <c:pt idx="73">
                  <c:v>1220.5046088136028</c:v>
                </c:pt>
                <c:pt idx="74">
                  <c:v>1193.4556012847236</c:v>
                </c:pt>
                <c:pt idx="75">
                  <c:v>1208.056699517068</c:v>
                </c:pt>
                <c:pt idx="76">
                  <c:v>1225.2270513192361</c:v>
                </c:pt>
                <c:pt idx="77">
                  <c:v>1265.2246292011901</c:v>
                </c:pt>
                <c:pt idx="78">
                  <c:v>1305.4956168095941</c:v>
                </c:pt>
                <c:pt idx="79">
                  <c:v>1301.7154590564637</c:v>
                </c:pt>
                <c:pt idx="80">
                  <c:v>1321.9186709128762</c:v>
                </c:pt>
                <c:pt idx="81">
                  <c:v>1309.5042259555878</c:v>
                </c:pt>
                <c:pt idx="82">
                  <c:v>1323.2953968093375</c:v>
                </c:pt>
                <c:pt idx="83">
                  <c:v>1358.8989759980716</c:v>
                </c:pt>
                <c:pt idx="84">
                  <c:v>1396.1994604433949</c:v>
                </c:pt>
                <c:pt idx="85">
                  <c:v>1408.5267513919748</c:v>
                </c:pt>
                <c:pt idx="86">
                  <c:v>1429.7780277809602</c:v>
                </c:pt>
                <c:pt idx="87">
                  <c:v>1458.1642794342208</c:v>
                </c:pt>
                <c:pt idx="88">
                  <c:v>1457.6850198325578</c:v>
                </c:pt>
                <c:pt idx="89">
                  <c:v>1458.8211912990494</c:v>
                </c:pt>
                <c:pt idx="90">
                  <c:v>1459.9293697307821</c:v>
                </c:pt>
                <c:pt idx="91">
                  <c:v>1449.3315318779228</c:v>
                </c:pt>
                <c:pt idx="92">
                  <c:v>1506.4165361056353</c:v>
                </c:pt>
                <c:pt idx="93">
                  <c:v>1513.1104957945745</c:v>
                </c:pt>
                <c:pt idx="94">
                  <c:v>1502.5508678666881</c:v>
                </c:pt>
                <c:pt idx="95">
                  <c:v>1501.9673291624601</c:v>
                </c:pt>
                <c:pt idx="96">
                  <c:v>1507.4090938263701</c:v>
                </c:pt>
                <c:pt idx="97">
                  <c:v>1512.1293677396623</c:v>
                </c:pt>
                <c:pt idx="98">
                  <c:v>1510.1837353178262</c:v>
                </c:pt>
                <c:pt idx="99">
                  <c:v>1507.2606239172712</c:v>
                </c:pt>
                <c:pt idx="100">
                  <c:v>1496.1422687720208</c:v>
                </c:pt>
                <c:pt idx="101">
                  <c:v>1506.9170250565451</c:v>
                </c:pt>
                <c:pt idx="102">
                  <c:v>1496.9135879205974</c:v>
                </c:pt>
                <c:pt idx="103">
                  <c:v>1495.2417790437205</c:v>
                </c:pt>
                <c:pt idx="104">
                  <c:v>1476.7963228911349</c:v>
                </c:pt>
                <c:pt idx="105">
                  <c:v>1483.8570567467875</c:v>
                </c:pt>
                <c:pt idx="106">
                  <c:v>1461.9789430164428</c:v>
                </c:pt>
                <c:pt idx="107">
                  <c:v>1459.400756871001</c:v>
                </c:pt>
                <c:pt idx="108">
                  <c:v>1495.2988954315761</c:v>
                </c:pt>
                <c:pt idx="109">
                  <c:v>1495.2666696481037</c:v>
                </c:pt>
                <c:pt idx="110">
                  <c:v>1495.6962783877937</c:v>
                </c:pt>
                <c:pt idx="111">
                  <c:v>1527.2077494590819</c:v>
                </c:pt>
                <c:pt idx="112">
                  <c:v>1527.2077494590819</c:v>
                </c:pt>
                <c:pt idx="113">
                  <c:v>1527.2077494590819</c:v>
                </c:pt>
                <c:pt idx="114">
                  <c:v>1527.2077494590819</c:v>
                </c:pt>
                <c:pt idx="115">
                  <c:v>1527.2077494590819</c:v>
                </c:pt>
                <c:pt idx="116">
                  <c:v>1527.2077494590819</c:v>
                </c:pt>
                <c:pt idx="117">
                  <c:v>1527.2077494590819</c:v>
                </c:pt>
                <c:pt idx="118">
                  <c:v>1542.2292089287664</c:v>
                </c:pt>
                <c:pt idx="119">
                  <c:v>1546.2245137881075</c:v>
                </c:pt>
                <c:pt idx="120">
                  <c:v>1749.2006696866042</c:v>
                </c:pt>
                <c:pt idx="121">
                  <c:v>1745.7132820238776</c:v>
                </c:pt>
                <c:pt idx="122">
                  <c:v>1747.1298541398378</c:v>
                </c:pt>
                <c:pt idx="123">
                  <c:v>1738.4820669534429</c:v>
                </c:pt>
                <c:pt idx="124">
                  <c:v>1685.0340853241003</c:v>
                </c:pt>
                <c:pt idx="125">
                  <c:v>1696.2674330857251</c:v>
                </c:pt>
                <c:pt idx="126">
                  <c:v>1698.6822120667698</c:v>
                </c:pt>
                <c:pt idx="127">
                  <c:v>1712.5778932430305</c:v>
                </c:pt>
                <c:pt idx="128">
                  <c:v>1748.2367787113785</c:v>
                </c:pt>
                <c:pt idx="129">
                  <c:v>1745.5277237802559</c:v>
                </c:pt>
                <c:pt idx="130">
                  <c:v>1868.9738619081961</c:v>
                </c:pt>
                <c:pt idx="131">
                  <c:v>1859.4414657793109</c:v>
                </c:pt>
                <c:pt idx="132">
                  <c:v>1831.1461862143653</c:v>
                </c:pt>
                <c:pt idx="133">
                  <c:v>1834.4968291259281</c:v>
                </c:pt>
                <c:pt idx="134">
                  <c:v>1850.6195794483265</c:v>
                </c:pt>
                <c:pt idx="135">
                  <c:v>1848.2935041828391</c:v>
                </c:pt>
                <c:pt idx="136">
                  <c:v>1871.9251406500739</c:v>
                </c:pt>
                <c:pt idx="137">
                  <c:v>1871.5945604089736</c:v>
                </c:pt>
                <c:pt idx="138">
                  <c:v>1833.8051316842461</c:v>
                </c:pt>
                <c:pt idx="139">
                  <c:v>1828.6021234326058</c:v>
                </c:pt>
                <c:pt idx="140">
                  <c:v>1820.1141318106813</c:v>
                </c:pt>
                <c:pt idx="141">
                  <c:v>1821.4412285098854</c:v>
                </c:pt>
                <c:pt idx="142">
                  <c:v>1822.3266001431973</c:v>
                </c:pt>
                <c:pt idx="143">
                  <c:v>1817.269380126738</c:v>
                </c:pt>
                <c:pt idx="144">
                  <c:v>1836.7671346478478</c:v>
                </c:pt>
                <c:pt idx="145">
                  <c:v>1818.322887893544</c:v>
                </c:pt>
                <c:pt idx="146">
                  <c:v>1849.4436802710193</c:v>
                </c:pt>
                <c:pt idx="147">
                  <c:v>1893.4728396227031</c:v>
                </c:pt>
                <c:pt idx="148">
                  <c:v>1883.1752492994249</c:v>
                </c:pt>
                <c:pt idx="149">
                  <c:v>1870.5831217129476</c:v>
                </c:pt>
                <c:pt idx="150">
                  <c:v>1884.4133093445084</c:v>
                </c:pt>
                <c:pt idx="151">
                  <c:v>1892.7941540987829</c:v>
                </c:pt>
                <c:pt idx="152">
                  <c:v>1880.2340833666931</c:v>
                </c:pt>
                <c:pt idx="153">
                  <c:v>1900.3425033673791</c:v>
                </c:pt>
                <c:pt idx="154">
                  <c:v>1900.5970708219741</c:v>
                </c:pt>
                <c:pt idx="155">
                  <c:v>1900.5970708219741</c:v>
                </c:pt>
                <c:pt idx="156">
                  <c:v>1912.0878126478558</c:v>
                </c:pt>
                <c:pt idx="157">
                  <c:v>1912.9976563847574</c:v>
                </c:pt>
                <c:pt idx="158">
                  <c:v>1904.7075390419236</c:v>
                </c:pt>
                <c:pt idx="159">
                  <c:v>1928.0127038144578</c:v>
                </c:pt>
                <c:pt idx="160">
                  <c:v>2036.9433666151906</c:v>
                </c:pt>
                <c:pt idx="161">
                  <c:v>2035.1609423303125</c:v>
                </c:pt>
                <c:pt idx="162">
                  <c:v>2058.6524271128687</c:v>
                </c:pt>
                <c:pt idx="163">
                  <c:v>2067.6072329672552</c:v>
                </c:pt>
                <c:pt idx="164">
                  <c:v>2086.2277096275548</c:v>
                </c:pt>
                <c:pt idx="165">
                  <c:v>2096.9126664461596</c:v>
                </c:pt>
                <c:pt idx="166">
                  <c:v>2113.6737260823716</c:v>
                </c:pt>
                <c:pt idx="167">
                  <c:v>2108.1786028852302</c:v>
                </c:pt>
                <c:pt idx="168">
                  <c:v>2106.261785154928</c:v>
                </c:pt>
                <c:pt idx="169">
                  <c:v>2103.9179048339652</c:v>
                </c:pt>
                <c:pt idx="170">
                  <c:v>2111.5202574414775</c:v>
                </c:pt>
                <c:pt idx="171">
                  <c:v>2130.2140841100595</c:v>
                </c:pt>
                <c:pt idx="172">
                  <c:v>2128.4268183202457</c:v>
                </c:pt>
                <c:pt idx="173">
                  <c:v>2114.3552339644616</c:v>
                </c:pt>
                <c:pt idx="174">
                  <c:v>2117.7925962841109</c:v>
                </c:pt>
                <c:pt idx="175">
                  <c:v>2120.7236767901131</c:v>
                </c:pt>
                <c:pt idx="176">
                  <c:v>2261.1167852491685</c:v>
                </c:pt>
                <c:pt idx="177">
                  <c:v>2240.2948091191588</c:v>
                </c:pt>
                <c:pt idx="178">
                  <c:v>2234.2402243369897</c:v>
                </c:pt>
                <c:pt idx="179">
                  <c:v>2210.0719857809818</c:v>
                </c:pt>
                <c:pt idx="180">
                  <c:v>2223.4896482277236</c:v>
                </c:pt>
                <c:pt idx="181">
                  <c:v>2218.1203961045012</c:v>
                </c:pt>
                <c:pt idx="182">
                  <c:v>2199.0427226476845</c:v>
                </c:pt>
                <c:pt idx="183">
                  <c:v>2215.8214866380076</c:v>
                </c:pt>
                <c:pt idx="184">
                  <c:v>2221.3647349028902</c:v>
                </c:pt>
                <c:pt idx="185">
                  <c:v>2220.0154348244628</c:v>
                </c:pt>
                <c:pt idx="186">
                  <c:v>2232.9355843517378</c:v>
                </c:pt>
                <c:pt idx="187">
                  <c:v>2240.7618080556067</c:v>
                </c:pt>
                <c:pt idx="188">
                  <c:v>2233.2228641873385</c:v>
                </c:pt>
                <c:pt idx="189">
                  <c:v>2226.9330844792162</c:v>
                </c:pt>
                <c:pt idx="190">
                  <c:v>2226.6159185732945</c:v>
                </c:pt>
                <c:pt idx="191">
                  <c:v>2228.8878207121247</c:v>
                </c:pt>
                <c:pt idx="192">
                  <c:v>2236.1544877509787</c:v>
                </c:pt>
                <c:pt idx="193">
                  <c:v>2254.1561074928145</c:v>
                </c:pt>
                <c:pt idx="194">
                  <c:v>2270.3217835079622</c:v>
                </c:pt>
                <c:pt idx="195">
                  <c:v>2279.6162385319362</c:v>
                </c:pt>
                <c:pt idx="196">
                  <c:v>2286.8526665473628</c:v>
                </c:pt>
                <c:pt idx="197">
                  <c:v>2303.036290288911</c:v>
                </c:pt>
                <c:pt idx="198">
                  <c:v>2303.6678489741457</c:v>
                </c:pt>
                <c:pt idx="199">
                  <c:v>2316.0612622166068</c:v>
                </c:pt>
                <c:pt idx="200">
                  <c:v>2303.7224762675996</c:v>
                </c:pt>
                <c:pt idx="201">
                  <c:v>2293.8863864903365</c:v>
                </c:pt>
                <c:pt idx="202">
                  <c:v>2298.4413945153919</c:v>
                </c:pt>
                <c:pt idx="203">
                  <c:v>2329.4776557953905</c:v>
                </c:pt>
                <c:pt idx="204">
                  <c:v>2342.1216204327197</c:v>
                </c:pt>
                <c:pt idx="205">
                  <c:v>2338.5733924625433</c:v>
                </c:pt>
                <c:pt idx="206">
                  <c:v>2361.613179351421</c:v>
                </c:pt>
                <c:pt idx="207">
                  <c:v>2357.3851457511951</c:v>
                </c:pt>
                <c:pt idx="208">
                  <c:v>2354.7052612140437</c:v>
                </c:pt>
                <c:pt idx="209">
                  <c:v>2351.6973216911492</c:v>
                </c:pt>
                <c:pt idx="210">
                  <c:v>2371.5075509003332</c:v>
                </c:pt>
                <c:pt idx="211">
                  <c:v>2373.4190000757162</c:v>
                </c:pt>
                <c:pt idx="212">
                  <c:v>2356.4937810542124</c:v>
                </c:pt>
                <c:pt idx="213">
                  <c:v>2352.3203809118891</c:v>
                </c:pt>
                <c:pt idx="214">
                  <c:v>2353.9939168420819</c:v>
                </c:pt>
                <c:pt idx="215">
                  <c:v>2353.9939168420819</c:v>
                </c:pt>
                <c:pt idx="216">
                  <c:v>2354.1068589650363</c:v>
                </c:pt>
                <c:pt idx="217">
                  <c:v>2359.4524559560359</c:v>
                </c:pt>
                <c:pt idx="218">
                  <c:v>2343.2000036575723</c:v>
                </c:pt>
                <c:pt idx="219">
                  <c:v>2343.4129521859522</c:v>
                </c:pt>
                <c:pt idx="220">
                  <c:v>2350.6785840746857</c:v>
                </c:pt>
                <c:pt idx="221">
                  <c:v>2361.291422853521</c:v>
                </c:pt>
                <c:pt idx="222">
                  <c:v>2362.6212684541947</c:v>
                </c:pt>
                <c:pt idx="223">
                  <c:v>2357.8454776191711</c:v>
                </c:pt>
                <c:pt idx="224">
                  <c:v>2339.788061708432</c:v>
                </c:pt>
                <c:pt idx="225">
                  <c:v>2334.9912467391482</c:v>
                </c:pt>
                <c:pt idx="226">
                  <c:v>2339.6472467643589</c:v>
                </c:pt>
                <c:pt idx="227">
                  <c:v>2356.4089220306173</c:v>
                </c:pt>
                <c:pt idx="228">
                  <c:v>2369.2853161393205</c:v>
                </c:pt>
                <c:pt idx="229">
                  <c:v>2362.4015702746028</c:v>
                </c:pt>
                <c:pt idx="230">
                  <c:v>2374.7751027167296</c:v>
                </c:pt>
                <c:pt idx="231">
                  <c:v>2378.7679911089617</c:v>
                </c:pt>
                <c:pt idx="232">
                  <c:v>2402.9236749284341</c:v>
                </c:pt>
                <c:pt idx="233">
                  <c:v>2413.6989990945553</c:v>
                </c:pt>
                <c:pt idx="234">
                  <c:v>2407.3113004179522</c:v>
                </c:pt>
                <c:pt idx="235">
                  <c:v>2415.3085964045722</c:v>
                </c:pt>
                <c:pt idx="236">
                  <c:v>2421.9378108156702</c:v>
                </c:pt>
                <c:pt idx="237">
                  <c:v>2414.3403574136273</c:v>
                </c:pt>
                <c:pt idx="238">
                  <c:v>2424.4819124702049</c:v>
                </c:pt>
                <c:pt idx="239">
                  <c:v>2415.8148477047507</c:v>
                </c:pt>
                <c:pt idx="240">
                  <c:v>2462.2428053839767</c:v>
                </c:pt>
                <c:pt idx="241">
                  <c:v>2461.8729264347362</c:v>
                </c:pt>
                <c:pt idx="242">
                  <c:v>2443.1694042001136</c:v>
                </c:pt>
                <c:pt idx="243">
                  <c:v>2447.1394567616117</c:v>
                </c:pt>
                <c:pt idx="244">
                  <c:v>2448.1832863132777</c:v>
                </c:pt>
                <c:pt idx="245">
                  <c:v>2445.9645509182128</c:v>
                </c:pt>
                <c:pt idx="246">
                  <c:v>2446.1225078763018</c:v>
                </c:pt>
                <c:pt idx="247">
                  <c:v>2446.7029985175709</c:v>
                </c:pt>
                <c:pt idx="248">
                  <c:v>2441.0884430415144</c:v>
                </c:pt>
                <c:pt idx="249">
                  <c:v>2437.0491598466942</c:v>
                </c:pt>
                <c:pt idx="250">
                  <c:v>2444.6140145697946</c:v>
                </c:pt>
                <c:pt idx="251">
                  <c:v>2454.0163674204123</c:v>
                </c:pt>
                <c:pt idx="252">
                  <c:v>2459.219683532232</c:v>
                </c:pt>
                <c:pt idx="253">
                  <c:v>2459.9803574055877</c:v>
                </c:pt>
                <c:pt idx="254">
                  <c:v>2451.2399519215278</c:v>
                </c:pt>
                <c:pt idx="255">
                  <c:v>2469.1723382328159</c:v>
                </c:pt>
                <c:pt idx="256">
                  <c:v>2433.9737598498646</c:v>
                </c:pt>
                <c:pt idx="257">
                  <c:v>2433.9737598498646</c:v>
                </c:pt>
                <c:pt idx="258">
                  <c:v>2442.5825798765022</c:v>
                </c:pt>
                <c:pt idx="259">
                  <c:v>2449.1271967856901</c:v>
                </c:pt>
                <c:pt idx="260">
                  <c:v>2458.9197698088205</c:v>
                </c:pt>
                <c:pt idx="261">
                  <c:v>2463.8173065648566</c:v>
                </c:pt>
                <c:pt idx="262">
                  <c:v>2471.4522446531191</c:v>
                </c:pt>
                <c:pt idx="263">
                  <c:v>2442.7193928173774</c:v>
                </c:pt>
                <c:pt idx="264">
                  <c:v>2437.3285114664873</c:v>
                </c:pt>
                <c:pt idx="265">
                  <c:v>2457.6573670071652</c:v>
                </c:pt>
                <c:pt idx="266">
                  <c:v>2463.0315693819871</c:v>
                </c:pt>
                <c:pt idx="267">
                  <c:v>2459.0934693764361</c:v>
                </c:pt>
                <c:pt idx="268">
                  <c:v>2473.4884946047441</c:v>
                </c:pt>
                <c:pt idx="269">
                  <c:v>2446.7415616538397</c:v>
                </c:pt>
                <c:pt idx="270">
                  <c:v>2419.0715131478532</c:v>
                </c:pt>
                <c:pt idx="271">
                  <c:v>2412.1997566427112</c:v>
                </c:pt>
                <c:pt idx="272">
                  <c:v>2427.1000124055022</c:v>
                </c:pt>
                <c:pt idx="273">
                  <c:v>2425.431026019477</c:v>
                </c:pt>
                <c:pt idx="274">
                  <c:v>2404.135255437769</c:v>
                </c:pt>
                <c:pt idx="275">
                  <c:v>2392.1662929790054</c:v>
                </c:pt>
                <c:pt idx="276">
                  <c:v>2405.5320938173372</c:v>
                </c:pt>
                <c:pt idx="277">
                  <c:v>2429.1394423834568</c:v>
                </c:pt>
                <c:pt idx="278">
                  <c:v>2425.0004456237702</c:v>
                </c:pt>
                <c:pt idx="279">
                  <c:v>2440.7949792284999</c:v>
                </c:pt>
                <c:pt idx="280">
                  <c:v>2449.2398459719739</c:v>
                </c:pt>
                <c:pt idx="281">
                  <c:v>2475.2787261451904</c:v>
                </c:pt>
                <c:pt idx="282">
                  <c:v>2473.1494630908287</c:v>
                </c:pt>
                <c:pt idx="283">
                  <c:v>2477.1954013968207</c:v>
                </c:pt>
                <c:pt idx="284">
                  <c:v>2491.3728485846</c:v>
                </c:pt>
                <c:pt idx="285">
                  <c:v>2511.1556310622786</c:v>
                </c:pt>
                <c:pt idx="286">
                  <c:v>2495.166954581659</c:v>
                </c:pt>
                <c:pt idx="287">
                  <c:v>2447.1073024693915</c:v>
                </c:pt>
                <c:pt idx="288">
                  <c:v>2451.0484398831231</c:v>
                </c:pt>
                <c:pt idx="289">
                  <c:v>2455.1640083520488</c:v>
                </c:pt>
                <c:pt idx="290">
                  <c:v>2488.0643082514762</c:v>
                </c:pt>
                <c:pt idx="291">
                  <c:v>2493.8367334025279</c:v>
                </c:pt>
                <c:pt idx="292">
                  <c:v>2498.2278676737933</c:v>
                </c:pt>
                <c:pt idx="293">
                  <c:v>2496.5828262495452</c:v>
                </c:pt>
                <c:pt idx="294">
                  <c:v>2485.0648986237393</c:v>
                </c:pt>
                <c:pt idx="295">
                  <c:v>2491.3428515805222</c:v>
                </c:pt>
                <c:pt idx="296">
                  <c:v>2457.539112932358</c:v>
                </c:pt>
                <c:pt idx="297">
                  <c:v>2461.4270973995422</c:v>
                </c:pt>
                <c:pt idx="298">
                  <c:v>2486.585185442394</c:v>
                </c:pt>
                <c:pt idx="299">
                  <c:v>2496.2176432561473</c:v>
                </c:pt>
                <c:pt idx="300">
                  <c:v>2340.0294397787393</c:v>
                </c:pt>
                <c:pt idx="301">
                  <c:v>2445.3849163734917</c:v>
                </c:pt>
                <c:pt idx="302">
                  <c:v>2454.8055647750252</c:v>
                </c:pt>
                <c:pt idx="303">
                  <c:v>2438.0823458437399</c:v>
                </c:pt>
                <c:pt idx="304">
                  <c:v>2440.4518151577117</c:v>
                </c:pt>
                <c:pt idx="305">
                  <c:v>2437.1531659278007</c:v>
                </c:pt>
                <c:pt idx="306">
                  <c:v>2413.2139318192721</c:v>
                </c:pt>
                <c:pt idx="307">
                  <c:v>2366.8567890713152</c:v>
                </c:pt>
                <c:pt idx="308">
                  <c:v>2356.4613725678487</c:v>
                </c:pt>
                <c:pt idx="309">
                  <c:v>2367.9421646740529</c:v>
                </c:pt>
                <c:pt idx="310">
                  <c:v>2401.8836511751078</c:v>
                </c:pt>
                <c:pt idx="311">
                  <c:v>2404.2599158624962</c:v>
                </c:pt>
                <c:pt idx="312">
                  <c:v>2409.4474753948748</c:v>
                </c:pt>
                <c:pt idx="313">
                  <c:v>2422.0815641409636</c:v>
                </c:pt>
                <c:pt idx="314">
                  <c:v>2439.6426714811037</c:v>
                </c:pt>
                <c:pt idx="315">
                  <c:v>2437.5461568738647</c:v>
                </c:pt>
                <c:pt idx="316">
                  <c:v>2444.0895058458618</c:v>
                </c:pt>
                <c:pt idx="317">
                  <c:v>2450.4827865540879</c:v>
                </c:pt>
                <c:pt idx="318">
                  <c:v>2460.7071294304828</c:v>
                </c:pt>
                <c:pt idx="319">
                  <c:v>2457.2901188461628</c:v>
                </c:pt>
                <c:pt idx="320">
                  <c:v>2430.4095147862222</c:v>
                </c:pt>
                <c:pt idx="321">
                  <c:v>2422.2641946861745</c:v>
                </c:pt>
                <c:pt idx="322">
                  <c:v>2436.1242464701677</c:v>
                </c:pt>
                <c:pt idx="323">
                  <c:v>2415.3133576002929</c:v>
                </c:pt>
                <c:pt idx="324">
                  <c:v>2394.8813966126672</c:v>
                </c:pt>
                <c:pt idx="325">
                  <c:v>2392.7977661560981</c:v>
                </c:pt>
                <c:pt idx="326">
                  <c:v>2387.2197315090962</c:v>
                </c:pt>
                <c:pt idx="327">
                  <c:v>2379.9818301114578</c:v>
                </c:pt>
                <c:pt idx="328">
                  <c:v>2373.3277912432886</c:v>
                </c:pt>
                <c:pt idx="329">
                  <c:v>2382.8835671143602</c:v>
                </c:pt>
                <c:pt idx="330">
                  <c:v>2427.0391667009062</c:v>
                </c:pt>
                <c:pt idx="331">
                  <c:v>2423.5121184627742</c:v>
                </c:pt>
                <c:pt idx="332">
                  <c:v>2443.5357509448318</c:v>
                </c:pt>
                <c:pt idx="333">
                  <c:v>2457.7292327819341</c:v>
                </c:pt>
                <c:pt idx="334">
                  <c:v>2464.2823360755842</c:v>
                </c:pt>
                <c:pt idx="335">
                  <c:v>2468.0219693953291</c:v>
                </c:pt>
                <c:pt idx="336">
                  <c:v>2486.3947690373852</c:v>
                </c:pt>
                <c:pt idx="337">
                  <c:v>2494.7185480632947</c:v>
                </c:pt>
                <c:pt idx="338">
                  <c:v>2487.1253174576323</c:v>
                </c:pt>
                <c:pt idx="339">
                  <c:v>2487.1253174576323</c:v>
                </c:pt>
                <c:pt idx="340">
                  <c:v>2433.0946376692145</c:v>
                </c:pt>
                <c:pt idx="341">
                  <c:v>2437.9036661957707</c:v>
                </c:pt>
                <c:pt idx="342">
                  <c:v>2423.5509240020551</c:v>
                </c:pt>
                <c:pt idx="343">
                  <c:v>2434.5931879203672</c:v>
                </c:pt>
                <c:pt idx="344">
                  <c:v>2407.6542445573477</c:v>
                </c:pt>
                <c:pt idx="345">
                  <c:v>2407.7389588716646</c:v>
                </c:pt>
                <c:pt idx="346">
                  <c:v>2430.383303594459</c:v>
                </c:pt>
                <c:pt idx="347">
                  <c:v>2434.8407891977658</c:v>
                </c:pt>
                <c:pt idx="348">
                  <c:v>2434.9616185466925</c:v>
                </c:pt>
                <c:pt idx="349">
                  <c:v>2439.0253085448612</c:v>
                </c:pt>
                <c:pt idx="350">
                  <c:v>2437.3347516838112</c:v>
                </c:pt>
                <c:pt idx="351">
                  <c:v>2437.766802282486</c:v>
                </c:pt>
                <c:pt idx="352">
                  <c:v>2438.6624485149587</c:v>
                </c:pt>
                <c:pt idx="353">
                  <c:v>2434.651380870876</c:v>
                </c:pt>
                <c:pt idx="354">
                  <c:v>2434.6277813033407</c:v>
                </c:pt>
                <c:pt idx="355">
                  <c:v>2429.1975513938391</c:v>
                </c:pt>
                <c:pt idx="356">
                  <c:v>2470.8979731654726</c:v>
                </c:pt>
                <c:pt idx="357">
                  <c:v>2470.170458954281</c:v>
                </c:pt>
                <c:pt idx="358">
                  <c:v>2493.7188186185417</c:v>
                </c:pt>
                <c:pt idx="359">
                  <c:v>2498.1230804200436</c:v>
                </c:pt>
                <c:pt idx="360">
                  <c:v>2520.0482732901828</c:v>
                </c:pt>
                <c:pt idx="361">
                  <c:v>2528.0886026191347</c:v>
                </c:pt>
                <c:pt idx="362">
                  <c:v>2515.5784578605221</c:v>
                </c:pt>
                <c:pt idx="363">
                  <c:v>2537.4669227296563</c:v>
                </c:pt>
                <c:pt idx="364">
                  <c:v>2529.6849277068477</c:v>
                </c:pt>
                <c:pt idx="365">
                  <c:v>2519.8793965368086</c:v>
                </c:pt>
                <c:pt idx="366">
                  <c:v>2538.5418293726107</c:v>
                </c:pt>
                <c:pt idx="367">
                  <c:v>2543.2868557834245</c:v>
                </c:pt>
                <c:pt idx="368">
                  <c:v>2552.7297255190847</c:v>
                </c:pt>
                <c:pt idx="369">
                  <c:v>2562.8765307039366</c:v>
                </c:pt>
                <c:pt idx="370">
                  <c:v>2576.0937948788974</c:v>
                </c:pt>
                <c:pt idx="371">
                  <c:v>2573.8994747448705</c:v>
                </c:pt>
                <c:pt idx="372">
                  <c:v>2559.3817331183272</c:v>
                </c:pt>
                <c:pt idx="373">
                  <c:v>2548.4304109347172</c:v>
                </c:pt>
                <c:pt idx="374">
                  <c:v>2548.4739282521323</c:v>
                </c:pt>
                <c:pt idx="375">
                  <c:v>2549.8891231558919</c:v>
                </c:pt>
                <c:pt idx="376">
                  <c:v>2552.9273091908294</c:v>
                </c:pt>
                <c:pt idx="377">
                  <c:v>2547.5142658329246</c:v>
                </c:pt>
                <c:pt idx="378">
                  <c:v>2541.3560034324337</c:v>
                </c:pt>
                <c:pt idx="379">
                  <c:v>2529.8660970069318</c:v>
                </c:pt>
              </c:numCache>
            </c:numRef>
          </c:val>
        </c:ser>
        <c:ser>
          <c:idx val="3"/>
          <c:order val="2"/>
          <c:tx>
            <c:strRef>
              <c:f>SECAna!$D$1</c:f>
              <c:strCache>
                <c:ptCount val="1"/>
                <c:pt idx="0">
                  <c:v>5倍波动率相对表现</c:v>
                </c:pt>
              </c:strCache>
            </c:strRef>
          </c:tx>
          <c:spPr>
            <a:ln w="12700"/>
          </c:spPr>
          <c:marker>
            <c:symbol val="none"/>
          </c:marker>
          <c:cat>
            <c:strRef>
              <c:f>SECAna!$A$2:$A$381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SECAna!$D$2:$D$383</c:f>
              <c:numCache>
                <c:formatCode>0.00_ </c:formatCode>
                <c:ptCount val="382"/>
                <c:pt idx="0">
                  <c:v>1000</c:v>
                </c:pt>
                <c:pt idx="1">
                  <c:v>1000</c:v>
                </c:pt>
                <c:pt idx="2">
                  <c:v>1000</c:v>
                </c:pt>
                <c:pt idx="3">
                  <c:v>1000</c:v>
                </c:pt>
                <c:pt idx="4">
                  <c:v>1000</c:v>
                </c:pt>
                <c:pt idx="5">
                  <c:v>1000</c:v>
                </c:pt>
                <c:pt idx="6">
                  <c:v>1000</c:v>
                </c:pt>
                <c:pt idx="7">
                  <c:v>1000</c:v>
                </c:pt>
                <c:pt idx="8">
                  <c:v>1000</c:v>
                </c:pt>
                <c:pt idx="9">
                  <c:v>1000</c:v>
                </c:pt>
                <c:pt idx="10">
                  <c:v>1000</c:v>
                </c:pt>
                <c:pt idx="11">
                  <c:v>973.06091403735945</c:v>
                </c:pt>
                <c:pt idx="12">
                  <c:v>976.72128069915152</c:v>
                </c:pt>
                <c:pt idx="13">
                  <c:v>974.60294373469185</c:v>
                </c:pt>
                <c:pt idx="14">
                  <c:v>976.51946163301398</c:v>
                </c:pt>
                <c:pt idx="15">
                  <c:v>975.90429636188424</c:v>
                </c:pt>
                <c:pt idx="16">
                  <c:v>973.94082307839255</c:v>
                </c:pt>
                <c:pt idx="17">
                  <c:v>972.93348640507838</c:v>
                </c:pt>
                <c:pt idx="18">
                  <c:v>976.65660793508141</c:v>
                </c:pt>
                <c:pt idx="19">
                  <c:v>976.50432464321329</c:v>
                </c:pt>
                <c:pt idx="20">
                  <c:v>1109.6673951810953</c:v>
                </c:pt>
                <c:pt idx="21">
                  <c:v>1109.2845026757359</c:v>
                </c:pt>
                <c:pt idx="22">
                  <c:v>1108.5897415394475</c:v>
                </c:pt>
                <c:pt idx="23">
                  <c:v>1108.0362580562551</c:v>
                </c:pt>
                <c:pt idx="24">
                  <c:v>1107.7292097416293</c:v>
                </c:pt>
                <c:pt idx="25">
                  <c:v>1107.9391911506311</c:v>
                </c:pt>
                <c:pt idx="26">
                  <c:v>1107.9050260899003</c:v>
                </c:pt>
                <c:pt idx="27">
                  <c:v>1121.3795185164345</c:v>
                </c:pt>
                <c:pt idx="28">
                  <c:v>1122.4093899379147</c:v>
                </c:pt>
                <c:pt idx="29">
                  <c:v>1115.709436881074</c:v>
                </c:pt>
                <c:pt idx="30">
                  <c:v>1115.898480953224</c:v>
                </c:pt>
                <c:pt idx="31">
                  <c:v>1116.1336814995166</c:v>
                </c:pt>
                <c:pt idx="32">
                  <c:v>1116.2893064254738</c:v>
                </c:pt>
                <c:pt idx="33">
                  <c:v>1133.44463943812</c:v>
                </c:pt>
                <c:pt idx="34">
                  <c:v>1130.882220270543</c:v>
                </c:pt>
                <c:pt idx="35">
                  <c:v>1131.2160344336132</c:v>
                </c:pt>
                <c:pt idx="36">
                  <c:v>1133.427947578183</c:v>
                </c:pt>
                <c:pt idx="37">
                  <c:v>1132.9162631566076</c:v>
                </c:pt>
                <c:pt idx="38">
                  <c:v>1136.1086614249632</c:v>
                </c:pt>
                <c:pt idx="39">
                  <c:v>1134.7672457300603</c:v>
                </c:pt>
                <c:pt idx="40">
                  <c:v>1242.8631293181909</c:v>
                </c:pt>
                <c:pt idx="41">
                  <c:v>1242.8342172495625</c:v>
                </c:pt>
                <c:pt idx="42">
                  <c:v>1243.8545617435684</c:v>
                </c:pt>
                <c:pt idx="43">
                  <c:v>1240.72562441271</c:v>
                </c:pt>
                <c:pt idx="44">
                  <c:v>1240.7895548715364</c:v>
                </c:pt>
                <c:pt idx="45">
                  <c:v>1239.9036489541309</c:v>
                </c:pt>
                <c:pt idx="46">
                  <c:v>1239.0363384970258</c:v>
                </c:pt>
                <c:pt idx="47">
                  <c:v>1238.307790741808</c:v>
                </c:pt>
                <c:pt idx="48">
                  <c:v>1240.0252191525251</c:v>
                </c:pt>
                <c:pt idx="49">
                  <c:v>1223.3438502411495</c:v>
                </c:pt>
                <c:pt idx="50">
                  <c:v>1222.3160026757209</c:v>
                </c:pt>
                <c:pt idx="51">
                  <c:v>1219.0786747152781</c:v>
                </c:pt>
                <c:pt idx="52">
                  <c:v>1222.0669892630301</c:v>
                </c:pt>
                <c:pt idx="53">
                  <c:v>1222.4998658658201</c:v>
                </c:pt>
                <c:pt idx="54">
                  <c:v>1224.0451326105242</c:v>
                </c:pt>
                <c:pt idx="55">
                  <c:v>1228.5994977587209</c:v>
                </c:pt>
                <c:pt idx="56">
                  <c:v>1223.8766471427653</c:v>
                </c:pt>
                <c:pt idx="57">
                  <c:v>1229.6050434934641</c:v>
                </c:pt>
                <c:pt idx="58">
                  <c:v>1228.649325262315</c:v>
                </c:pt>
                <c:pt idx="59">
                  <c:v>1226.712096048182</c:v>
                </c:pt>
                <c:pt idx="60">
                  <c:v>1248.8199084687951</c:v>
                </c:pt>
                <c:pt idx="61">
                  <c:v>1249.7688535680752</c:v>
                </c:pt>
                <c:pt idx="62">
                  <c:v>1254.675044028302</c:v>
                </c:pt>
                <c:pt idx="63">
                  <c:v>1258.5907058795578</c:v>
                </c:pt>
                <c:pt idx="64">
                  <c:v>1263.9179405103998</c:v>
                </c:pt>
                <c:pt idx="65">
                  <c:v>1268.2090014576031</c:v>
                </c:pt>
                <c:pt idx="66">
                  <c:v>1266.6555706188426</c:v>
                </c:pt>
                <c:pt idx="67">
                  <c:v>1262.2858773879004</c:v>
                </c:pt>
                <c:pt idx="68">
                  <c:v>1257.1702961507945</c:v>
                </c:pt>
                <c:pt idx="69">
                  <c:v>1251.5796607953819</c:v>
                </c:pt>
                <c:pt idx="70">
                  <c:v>1253.7583102066842</c:v>
                </c:pt>
                <c:pt idx="71">
                  <c:v>1257.980297444841</c:v>
                </c:pt>
                <c:pt idx="72">
                  <c:v>1244.4871802016717</c:v>
                </c:pt>
                <c:pt idx="73">
                  <c:v>1234.0389329409247</c:v>
                </c:pt>
                <c:pt idx="74">
                  <c:v>1203.0230173228929</c:v>
                </c:pt>
                <c:pt idx="75">
                  <c:v>1210.1076693059151</c:v>
                </c:pt>
                <c:pt idx="76">
                  <c:v>1221.6924582549495</c:v>
                </c:pt>
                <c:pt idx="77">
                  <c:v>1262.0217761428653</c:v>
                </c:pt>
                <c:pt idx="78">
                  <c:v>1302.5129614658431</c:v>
                </c:pt>
                <c:pt idx="79">
                  <c:v>1305.1818283895032</c:v>
                </c:pt>
                <c:pt idx="80">
                  <c:v>1335.2959244818207</c:v>
                </c:pt>
                <c:pt idx="81">
                  <c:v>1340.4064662784142</c:v>
                </c:pt>
                <c:pt idx="82">
                  <c:v>1347.7471769440469</c:v>
                </c:pt>
                <c:pt idx="83">
                  <c:v>1340.7020977203567</c:v>
                </c:pt>
                <c:pt idx="84">
                  <c:v>1346.3974133088502</c:v>
                </c:pt>
                <c:pt idx="85">
                  <c:v>1336.184251041137</c:v>
                </c:pt>
                <c:pt idx="86">
                  <c:v>1338.4726266221351</c:v>
                </c:pt>
                <c:pt idx="87">
                  <c:v>1329.7810925892686</c:v>
                </c:pt>
                <c:pt idx="88">
                  <c:v>1334.1880839601001</c:v>
                </c:pt>
                <c:pt idx="89">
                  <c:v>1330.2595823098309</c:v>
                </c:pt>
                <c:pt idx="90">
                  <c:v>1326.1060538606137</c:v>
                </c:pt>
                <c:pt idx="91">
                  <c:v>1317.3348790331336</c:v>
                </c:pt>
                <c:pt idx="92">
                  <c:v>1326.2762641210456</c:v>
                </c:pt>
                <c:pt idx="93">
                  <c:v>1369.4004554637763</c:v>
                </c:pt>
                <c:pt idx="94">
                  <c:v>1379.4382663711863</c:v>
                </c:pt>
                <c:pt idx="95">
                  <c:v>1364.1015791778871</c:v>
                </c:pt>
                <c:pt idx="96">
                  <c:v>1389.3325310026451</c:v>
                </c:pt>
                <c:pt idx="97">
                  <c:v>1373.7168206377003</c:v>
                </c:pt>
                <c:pt idx="98">
                  <c:v>1314.7485074364351</c:v>
                </c:pt>
                <c:pt idx="99">
                  <c:v>1326.304426479825</c:v>
                </c:pt>
                <c:pt idx="100">
                  <c:v>1308.1308785289407</c:v>
                </c:pt>
                <c:pt idx="101">
                  <c:v>1333.6065242342029</c:v>
                </c:pt>
                <c:pt idx="102">
                  <c:v>1321.4151300134158</c:v>
                </c:pt>
                <c:pt idx="103">
                  <c:v>1318.6133837361906</c:v>
                </c:pt>
                <c:pt idx="104">
                  <c:v>1285.4097021828131</c:v>
                </c:pt>
                <c:pt idx="105">
                  <c:v>1298.9159309193594</c:v>
                </c:pt>
                <c:pt idx="106">
                  <c:v>1275.7302380244796</c:v>
                </c:pt>
                <c:pt idx="107">
                  <c:v>1275.249453557509</c:v>
                </c:pt>
                <c:pt idx="108">
                  <c:v>1321.2125385895984</c:v>
                </c:pt>
                <c:pt idx="109">
                  <c:v>1325.7394257724382</c:v>
                </c:pt>
                <c:pt idx="110">
                  <c:v>1329.9171097703231</c:v>
                </c:pt>
                <c:pt idx="111">
                  <c:v>1375.5327889951627</c:v>
                </c:pt>
                <c:pt idx="112">
                  <c:v>1410.1440995804198</c:v>
                </c:pt>
                <c:pt idx="113">
                  <c:v>1422.4893925977858</c:v>
                </c:pt>
                <c:pt idx="114">
                  <c:v>1346.3608419238788</c:v>
                </c:pt>
                <c:pt idx="115">
                  <c:v>1392.0206428565398</c:v>
                </c:pt>
                <c:pt idx="116">
                  <c:v>1377.658592065196</c:v>
                </c:pt>
                <c:pt idx="117">
                  <c:v>1367.4119003666751</c:v>
                </c:pt>
                <c:pt idx="118">
                  <c:v>1363.642343647839</c:v>
                </c:pt>
                <c:pt idx="119">
                  <c:v>1360.7308316455851</c:v>
                </c:pt>
                <c:pt idx="120">
                  <c:v>1585.0447106834829</c:v>
                </c:pt>
                <c:pt idx="121">
                  <c:v>1586.1764907581178</c:v>
                </c:pt>
                <c:pt idx="122">
                  <c:v>1585.5013835886921</c:v>
                </c:pt>
                <c:pt idx="123">
                  <c:v>1583.0330234508729</c:v>
                </c:pt>
                <c:pt idx="124">
                  <c:v>1583.3337148648357</c:v>
                </c:pt>
                <c:pt idx="125">
                  <c:v>1597.1203561082382</c:v>
                </c:pt>
                <c:pt idx="126">
                  <c:v>1602.2779712041361</c:v>
                </c:pt>
                <c:pt idx="127">
                  <c:v>1602.8977396632181</c:v>
                </c:pt>
                <c:pt idx="128">
                  <c:v>1603.846662809166</c:v>
                </c:pt>
                <c:pt idx="129">
                  <c:v>1606.6676560996859</c:v>
                </c:pt>
                <c:pt idx="130">
                  <c:v>1624.4770332883079</c:v>
                </c:pt>
                <c:pt idx="131">
                  <c:v>1635.7893778281089</c:v>
                </c:pt>
                <c:pt idx="132">
                  <c:v>1666.6126229072786</c:v>
                </c:pt>
                <c:pt idx="133">
                  <c:v>1741.5984127256704</c:v>
                </c:pt>
                <c:pt idx="134">
                  <c:v>1720.0143463319696</c:v>
                </c:pt>
                <c:pt idx="135">
                  <c:v>1723.2455475311751</c:v>
                </c:pt>
                <c:pt idx="136">
                  <c:v>1698.2840580254172</c:v>
                </c:pt>
                <c:pt idx="137">
                  <c:v>1699.4236377540881</c:v>
                </c:pt>
                <c:pt idx="138">
                  <c:v>1712.158393448213</c:v>
                </c:pt>
                <c:pt idx="139">
                  <c:v>1680.5729684859614</c:v>
                </c:pt>
                <c:pt idx="140">
                  <c:v>1690.2076560263263</c:v>
                </c:pt>
                <c:pt idx="141">
                  <c:v>1694.5540597514439</c:v>
                </c:pt>
                <c:pt idx="142">
                  <c:v>1694.4413286005774</c:v>
                </c:pt>
                <c:pt idx="143">
                  <c:v>1693.3004205348764</c:v>
                </c:pt>
                <c:pt idx="144">
                  <c:v>1691.2912275510578</c:v>
                </c:pt>
                <c:pt idx="145">
                  <c:v>1689.5689177461061</c:v>
                </c:pt>
                <c:pt idx="146">
                  <c:v>1699.3053394608307</c:v>
                </c:pt>
                <c:pt idx="147">
                  <c:v>1714.2879499514609</c:v>
                </c:pt>
                <c:pt idx="148">
                  <c:v>1710.2649287235422</c:v>
                </c:pt>
                <c:pt idx="149">
                  <c:v>1702.7838627578458</c:v>
                </c:pt>
                <c:pt idx="150">
                  <c:v>1706.1099022972048</c:v>
                </c:pt>
                <c:pt idx="151">
                  <c:v>1711.1293090255854</c:v>
                </c:pt>
                <c:pt idx="152">
                  <c:v>1703.880024326369</c:v>
                </c:pt>
                <c:pt idx="153">
                  <c:v>1706.0968457463443</c:v>
                </c:pt>
                <c:pt idx="154">
                  <c:v>1702.8316242154867</c:v>
                </c:pt>
                <c:pt idx="155">
                  <c:v>1702.8316242154867</c:v>
                </c:pt>
                <c:pt idx="156">
                  <c:v>1711.6066621284317</c:v>
                </c:pt>
                <c:pt idx="157">
                  <c:v>1709.7947593035001</c:v>
                </c:pt>
                <c:pt idx="158">
                  <c:v>1701.8026463551528</c:v>
                </c:pt>
                <c:pt idx="159">
                  <c:v>1707.004317822634</c:v>
                </c:pt>
                <c:pt idx="160">
                  <c:v>1723.3944902692585</c:v>
                </c:pt>
                <c:pt idx="161">
                  <c:v>1724.0568336730623</c:v>
                </c:pt>
                <c:pt idx="162">
                  <c:v>1733.0968846510964</c:v>
                </c:pt>
                <c:pt idx="163">
                  <c:v>1739.8982091372086</c:v>
                </c:pt>
                <c:pt idx="164">
                  <c:v>1750.3503045434925</c:v>
                </c:pt>
                <c:pt idx="165">
                  <c:v>1756.1969240817216</c:v>
                </c:pt>
                <c:pt idx="166">
                  <c:v>1766.799658936661</c:v>
                </c:pt>
                <c:pt idx="167">
                  <c:v>1761.8913037059938</c:v>
                </c:pt>
                <c:pt idx="168">
                  <c:v>1765.2441760922402</c:v>
                </c:pt>
                <c:pt idx="169">
                  <c:v>1766.5988681481051</c:v>
                </c:pt>
                <c:pt idx="170">
                  <c:v>1771.3476474662609</c:v>
                </c:pt>
                <c:pt idx="171">
                  <c:v>1775.976218886703</c:v>
                </c:pt>
                <c:pt idx="172">
                  <c:v>1774.3005561750301</c:v>
                </c:pt>
                <c:pt idx="173">
                  <c:v>1769.3688616871855</c:v>
                </c:pt>
                <c:pt idx="174">
                  <c:v>1771.6946459237499</c:v>
                </c:pt>
                <c:pt idx="175">
                  <c:v>1771.8463683110647</c:v>
                </c:pt>
                <c:pt idx="176">
                  <c:v>1899.7247299744242</c:v>
                </c:pt>
                <c:pt idx="177">
                  <c:v>1887.2863984294986</c:v>
                </c:pt>
                <c:pt idx="178">
                  <c:v>1884.8962036639775</c:v>
                </c:pt>
                <c:pt idx="179">
                  <c:v>1868.1007172136558</c:v>
                </c:pt>
                <c:pt idx="180">
                  <c:v>1926.7390935382166</c:v>
                </c:pt>
                <c:pt idx="181">
                  <c:v>1929.1038516921155</c:v>
                </c:pt>
                <c:pt idx="182">
                  <c:v>1922.548617281971</c:v>
                </c:pt>
                <c:pt idx="183">
                  <c:v>1966.9130843873484</c:v>
                </c:pt>
                <c:pt idx="184">
                  <c:v>1972.3348819431117</c:v>
                </c:pt>
                <c:pt idx="185">
                  <c:v>1971.8542093626959</c:v>
                </c:pt>
                <c:pt idx="186">
                  <c:v>1958.9039802027085</c:v>
                </c:pt>
                <c:pt idx="187">
                  <c:v>1975.4268031146823</c:v>
                </c:pt>
                <c:pt idx="188">
                  <c:v>1964.4643115475928</c:v>
                </c:pt>
                <c:pt idx="189">
                  <c:v>1957.6124695778597</c:v>
                </c:pt>
                <c:pt idx="190">
                  <c:v>1958.5982496862116</c:v>
                </c:pt>
                <c:pt idx="191">
                  <c:v>1961.9129270771566</c:v>
                </c:pt>
                <c:pt idx="192">
                  <c:v>1987.6475068333348</c:v>
                </c:pt>
                <c:pt idx="193">
                  <c:v>2011.6049300408492</c:v>
                </c:pt>
                <c:pt idx="194">
                  <c:v>2051.0430219487657</c:v>
                </c:pt>
                <c:pt idx="195">
                  <c:v>2066.2539851370807</c:v>
                </c:pt>
                <c:pt idx="196">
                  <c:v>2075.4401992224716</c:v>
                </c:pt>
                <c:pt idx="197">
                  <c:v>2077.5988214692338</c:v>
                </c:pt>
                <c:pt idx="198">
                  <c:v>2078.0583975816412</c:v>
                </c:pt>
                <c:pt idx="199">
                  <c:v>2089.3880501885392</c:v>
                </c:pt>
                <c:pt idx="200">
                  <c:v>2078.3737679684473</c:v>
                </c:pt>
                <c:pt idx="201">
                  <c:v>2064.5979786194266</c:v>
                </c:pt>
                <c:pt idx="202">
                  <c:v>2072.5364177020761</c:v>
                </c:pt>
                <c:pt idx="203">
                  <c:v>2112.234892929228</c:v>
                </c:pt>
                <c:pt idx="204">
                  <c:v>2124.9740450411932</c:v>
                </c:pt>
                <c:pt idx="205">
                  <c:v>2123.2189920878391</c:v>
                </c:pt>
                <c:pt idx="206">
                  <c:v>2144.5302079870171</c:v>
                </c:pt>
                <c:pt idx="207">
                  <c:v>2132.8572953088815</c:v>
                </c:pt>
                <c:pt idx="208">
                  <c:v>2129.2690004988476</c:v>
                </c:pt>
                <c:pt idx="209">
                  <c:v>2148.0861230247638</c:v>
                </c:pt>
                <c:pt idx="210">
                  <c:v>2192.7664914185261</c:v>
                </c:pt>
                <c:pt idx="211">
                  <c:v>2194.7250876928047</c:v>
                </c:pt>
                <c:pt idx="212">
                  <c:v>2193.6413577010876</c:v>
                </c:pt>
                <c:pt idx="213">
                  <c:v>2187.5394045517778</c:v>
                </c:pt>
                <c:pt idx="214">
                  <c:v>2182.9966924263367</c:v>
                </c:pt>
                <c:pt idx="215">
                  <c:v>2182.9966924263367</c:v>
                </c:pt>
                <c:pt idx="216">
                  <c:v>2175.3192425875122</c:v>
                </c:pt>
                <c:pt idx="217">
                  <c:v>2210.2458573862309</c:v>
                </c:pt>
                <c:pt idx="218">
                  <c:v>2163.0023726105474</c:v>
                </c:pt>
                <c:pt idx="219">
                  <c:v>2163.8004597869267</c:v>
                </c:pt>
                <c:pt idx="220">
                  <c:v>2178.9323209447161</c:v>
                </c:pt>
                <c:pt idx="221">
                  <c:v>2189.4509250057467</c:v>
                </c:pt>
                <c:pt idx="222">
                  <c:v>2200.6149669877004</c:v>
                </c:pt>
                <c:pt idx="223">
                  <c:v>2199.913428239915</c:v>
                </c:pt>
                <c:pt idx="224">
                  <c:v>2204.8965577248414</c:v>
                </c:pt>
                <c:pt idx="225">
                  <c:v>2196.0335682618665</c:v>
                </c:pt>
                <c:pt idx="226">
                  <c:v>2197.0459931130185</c:v>
                </c:pt>
                <c:pt idx="227">
                  <c:v>2206.8150436331198</c:v>
                </c:pt>
                <c:pt idx="228">
                  <c:v>2210.7710463512562</c:v>
                </c:pt>
                <c:pt idx="229">
                  <c:v>2196.9850796750102</c:v>
                </c:pt>
                <c:pt idx="230">
                  <c:v>2215.8064018084265</c:v>
                </c:pt>
                <c:pt idx="231">
                  <c:v>2230.6863025445446</c:v>
                </c:pt>
                <c:pt idx="232">
                  <c:v>2251.8799435684159</c:v>
                </c:pt>
                <c:pt idx="233">
                  <c:v>2263.5848227416968</c:v>
                </c:pt>
                <c:pt idx="234">
                  <c:v>2265.247732244125</c:v>
                </c:pt>
                <c:pt idx="235">
                  <c:v>2273.0145498180091</c:v>
                </c:pt>
                <c:pt idx="236">
                  <c:v>2280.4089649737298</c:v>
                </c:pt>
                <c:pt idx="237">
                  <c:v>2263.2255054047537</c:v>
                </c:pt>
                <c:pt idx="238">
                  <c:v>2268.5835942433673</c:v>
                </c:pt>
                <c:pt idx="239">
                  <c:v>2260.4738365107964</c:v>
                </c:pt>
                <c:pt idx="240">
                  <c:v>2300.7950165452257</c:v>
                </c:pt>
                <c:pt idx="241">
                  <c:v>2301.4108804103557</c:v>
                </c:pt>
                <c:pt idx="242">
                  <c:v>2295.5503235903366</c:v>
                </c:pt>
                <c:pt idx="243">
                  <c:v>2297.5189549402171</c:v>
                </c:pt>
                <c:pt idx="244">
                  <c:v>2300.6762257254099</c:v>
                </c:pt>
                <c:pt idx="245">
                  <c:v>2299.9375059269196</c:v>
                </c:pt>
                <c:pt idx="246">
                  <c:v>2300.9918661759202</c:v>
                </c:pt>
                <c:pt idx="247">
                  <c:v>2305.3975681513452</c:v>
                </c:pt>
                <c:pt idx="248">
                  <c:v>2300.7742837318037</c:v>
                </c:pt>
                <c:pt idx="249">
                  <c:v>2302.6373911874612</c:v>
                </c:pt>
                <c:pt idx="250">
                  <c:v>2303.6306210855232</c:v>
                </c:pt>
                <c:pt idx="251">
                  <c:v>2301.2416322304948</c:v>
                </c:pt>
                <c:pt idx="252">
                  <c:v>2306.2342171980836</c:v>
                </c:pt>
                <c:pt idx="253">
                  <c:v>2306.2088100302481</c:v>
                </c:pt>
                <c:pt idx="254">
                  <c:v>2302.6014904948188</c:v>
                </c:pt>
                <c:pt idx="255">
                  <c:v>2313.00596104735</c:v>
                </c:pt>
                <c:pt idx="256">
                  <c:v>2299.6379437935102</c:v>
                </c:pt>
                <c:pt idx="257">
                  <c:v>2299.6379437935102</c:v>
                </c:pt>
                <c:pt idx="258">
                  <c:v>2300.0220007877283</c:v>
                </c:pt>
                <c:pt idx="259">
                  <c:v>2309.4525916028292</c:v>
                </c:pt>
                <c:pt idx="260">
                  <c:v>2317.1783050607537</c:v>
                </c:pt>
                <c:pt idx="261">
                  <c:v>2319.4382961930542</c:v>
                </c:pt>
                <c:pt idx="262">
                  <c:v>2327.9413653970778</c:v>
                </c:pt>
                <c:pt idx="263">
                  <c:v>2318.8531759666912</c:v>
                </c:pt>
                <c:pt idx="264">
                  <c:v>2318.0046166107063</c:v>
                </c:pt>
                <c:pt idx="265">
                  <c:v>2339.6295561269567</c:v>
                </c:pt>
                <c:pt idx="266">
                  <c:v>2354.2757917853232</c:v>
                </c:pt>
                <c:pt idx="267">
                  <c:v>2347.5139242058412</c:v>
                </c:pt>
                <c:pt idx="268">
                  <c:v>2356.5310523414068</c:v>
                </c:pt>
                <c:pt idx="269">
                  <c:v>2356.3405712342033</c:v>
                </c:pt>
                <c:pt idx="270">
                  <c:v>2333.7439773352662</c:v>
                </c:pt>
                <c:pt idx="271">
                  <c:v>2331.2717450490927</c:v>
                </c:pt>
                <c:pt idx="272">
                  <c:v>2335.4093029490696</c:v>
                </c:pt>
                <c:pt idx="273">
                  <c:v>2348.9151577187326</c:v>
                </c:pt>
                <c:pt idx="274">
                  <c:v>2331.7964820691591</c:v>
                </c:pt>
                <c:pt idx="275">
                  <c:v>2322.1438938170563</c:v>
                </c:pt>
                <c:pt idx="276">
                  <c:v>2329.83483465483</c:v>
                </c:pt>
                <c:pt idx="277">
                  <c:v>2335.8687708860152</c:v>
                </c:pt>
                <c:pt idx="278">
                  <c:v>2337.8982064418215</c:v>
                </c:pt>
                <c:pt idx="279">
                  <c:v>2344.8794762556372</c:v>
                </c:pt>
                <c:pt idx="280">
                  <c:v>2352.1282288388547</c:v>
                </c:pt>
                <c:pt idx="281">
                  <c:v>2357.709034551704</c:v>
                </c:pt>
                <c:pt idx="282">
                  <c:v>2366.8585514975512</c:v>
                </c:pt>
                <c:pt idx="283">
                  <c:v>2374.6923889887639</c:v>
                </c:pt>
                <c:pt idx="284">
                  <c:v>2383.9669762266508</c:v>
                </c:pt>
                <c:pt idx="285">
                  <c:v>2391.8212009799672</c:v>
                </c:pt>
                <c:pt idx="286">
                  <c:v>2389.2169200244757</c:v>
                </c:pt>
                <c:pt idx="287">
                  <c:v>2383.4311811889916</c:v>
                </c:pt>
                <c:pt idx="288">
                  <c:v>2377.1651060115682</c:v>
                </c:pt>
                <c:pt idx="289">
                  <c:v>2380.0148968702715</c:v>
                </c:pt>
                <c:pt idx="290">
                  <c:v>2396.3843502096452</c:v>
                </c:pt>
                <c:pt idx="291">
                  <c:v>2408.6177378741577</c:v>
                </c:pt>
                <c:pt idx="292">
                  <c:v>2413.7510448772323</c:v>
                </c:pt>
                <c:pt idx="293">
                  <c:v>2411.8454414998337</c:v>
                </c:pt>
                <c:pt idx="294">
                  <c:v>2398.46754376328</c:v>
                </c:pt>
                <c:pt idx="295">
                  <c:v>2405.7856571322986</c:v>
                </c:pt>
                <c:pt idx="296">
                  <c:v>2405.9064441946548</c:v>
                </c:pt>
                <c:pt idx="297">
                  <c:v>2418.1158699532657</c:v>
                </c:pt>
                <c:pt idx="298">
                  <c:v>2421.0397649874176</c:v>
                </c:pt>
                <c:pt idx="299">
                  <c:v>2430.5347190302077</c:v>
                </c:pt>
                <c:pt idx="300">
                  <c:v>2338.8661625525742</c:v>
                </c:pt>
                <c:pt idx="301">
                  <c:v>2340.1108758616397</c:v>
                </c:pt>
                <c:pt idx="302">
                  <c:v>2332.7167929935672</c:v>
                </c:pt>
                <c:pt idx="303">
                  <c:v>2326.5085332445215</c:v>
                </c:pt>
                <c:pt idx="304">
                  <c:v>2330.7331927323858</c:v>
                </c:pt>
                <c:pt idx="305">
                  <c:v>2335.0291302617952</c:v>
                </c:pt>
                <c:pt idx="306">
                  <c:v>2343.9376127580422</c:v>
                </c:pt>
                <c:pt idx="307">
                  <c:v>2340.4907604203468</c:v>
                </c:pt>
                <c:pt idx="308">
                  <c:v>2325.9855299613578</c:v>
                </c:pt>
                <c:pt idx="309">
                  <c:v>2324.1484368907418</c:v>
                </c:pt>
                <c:pt idx="310">
                  <c:v>2337.2915185678612</c:v>
                </c:pt>
                <c:pt idx="311">
                  <c:v>2340.4030343728523</c:v>
                </c:pt>
                <c:pt idx="312">
                  <c:v>2343.1136960245062</c:v>
                </c:pt>
                <c:pt idx="313">
                  <c:v>2347.2175437222086</c:v>
                </c:pt>
                <c:pt idx="314">
                  <c:v>2352.6634313432191</c:v>
                </c:pt>
                <c:pt idx="315">
                  <c:v>2354.3266450327537</c:v>
                </c:pt>
                <c:pt idx="316">
                  <c:v>2353.6693522351043</c:v>
                </c:pt>
                <c:pt idx="317">
                  <c:v>2351.7200321880318</c:v>
                </c:pt>
                <c:pt idx="318">
                  <c:v>2361.6702265901072</c:v>
                </c:pt>
                <c:pt idx="319">
                  <c:v>2363.1395745925693</c:v>
                </c:pt>
                <c:pt idx="320">
                  <c:v>2336.4978167143522</c:v>
                </c:pt>
                <c:pt idx="321">
                  <c:v>2336.0544853391957</c:v>
                </c:pt>
                <c:pt idx="322">
                  <c:v>2342.7375832410212</c:v>
                </c:pt>
                <c:pt idx="323">
                  <c:v>2327.1607311220941</c:v>
                </c:pt>
                <c:pt idx="324">
                  <c:v>2314.9860834358287</c:v>
                </c:pt>
                <c:pt idx="325">
                  <c:v>2313.9326155535623</c:v>
                </c:pt>
                <c:pt idx="326">
                  <c:v>2307.345193438252</c:v>
                </c:pt>
                <c:pt idx="327">
                  <c:v>2305.8386460621527</c:v>
                </c:pt>
                <c:pt idx="328">
                  <c:v>2303.9524090057384</c:v>
                </c:pt>
                <c:pt idx="329">
                  <c:v>2315.2603375599901</c:v>
                </c:pt>
                <c:pt idx="330">
                  <c:v>2337.7131961475866</c:v>
                </c:pt>
                <c:pt idx="331">
                  <c:v>2336.6778616826277</c:v>
                </c:pt>
                <c:pt idx="332">
                  <c:v>2355.3530342875479</c:v>
                </c:pt>
                <c:pt idx="333">
                  <c:v>2363.7149030695841</c:v>
                </c:pt>
                <c:pt idx="334">
                  <c:v>2370.6623477918397</c:v>
                </c:pt>
                <c:pt idx="335">
                  <c:v>2381.1839364286807</c:v>
                </c:pt>
                <c:pt idx="336">
                  <c:v>2391.052618313397</c:v>
                </c:pt>
                <c:pt idx="337">
                  <c:v>2393.5215391605561</c:v>
                </c:pt>
                <c:pt idx="338">
                  <c:v>2387.2687249628534</c:v>
                </c:pt>
                <c:pt idx="339">
                  <c:v>2387.2687249628534</c:v>
                </c:pt>
                <c:pt idx="340">
                  <c:v>2334.2102406083386</c:v>
                </c:pt>
                <c:pt idx="341">
                  <c:v>2333.743091217978</c:v>
                </c:pt>
                <c:pt idx="342">
                  <c:v>2312.2058781628707</c:v>
                </c:pt>
                <c:pt idx="343">
                  <c:v>2323.1691417595985</c:v>
                </c:pt>
                <c:pt idx="344">
                  <c:v>2303.4841748038812</c:v>
                </c:pt>
                <c:pt idx="345">
                  <c:v>2303.9308488914762</c:v>
                </c:pt>
                <c:pt idx="346">
                  <c:v>2325.8929400375673</c:v>
                </c:pt>
                <c:pt idx="347">
                  <c:v>2330.2001058582346</c:v>
                </c:pt>
                <c:pt idx="348">
                  <c:v>2331.9614820881552</c:v>
                </c:pt>
                <c:pt idx="349">
                  <c:v>2335.9183390037379</c:v>
                </c:pt>
                <c:pt idx="350">
                  <c:v>2335.0113018713578</c:v>
                </c:pt>
                <c:pt idx="351">
                  <c:v>2331.2875643102698</c:v>
                </c:pt>
                <c:pt idx="352">
                  <c:v>2331.9185084519208</c:v>
                </c:pt>
                <c:pt idx="353">
                  <c:v>2325.1657981742414</c:v>
                </c:pt>
                <c:pt idx="354">
                  <c:v>2325.1426601935987</c:v>
                </c:pt>
                <c:pt idx="355">
                  <c:v>2323.859825287012</c:v>
                </c:pt>
                <c:pt idx="356">
                  <c:v>2359.7731322984519</c:v>
                </c:pt>
                <c:pt idx="357">
                  <c:v>2358.6298572855562</c:v>
                </c:pt>
                <c:pt idx="358">
                  <c:v>2372.842558308027</c:v>
                </c:pt>
                <c:pt idx="359">
                  <c:v>2376.2467609551604</c:v>
                </c:pt>
                <c:pt idx="360">
                  <c:v>2397.3381655387352</c:v>
                </c:pt>
                <c:pt idx="361">
                  <c:v>2401.8963489384382</c:v>
                </c:pt>
                <c:pt idx="362">
                  <c:v>2392.1844145937889</c:v>
                </c:pt>
                <c:pt idx="363">
                  <c:v>2406.5976608934561</c:v>
                </c:pt>
                <c:pt idx="364">
                  <c:v>2396.6371002553183</c:v>
                </c:pt>
                <c:pt idx="365">
                  <c:v>2384.3986147442192</c:v>
                </c:pt>
                <c:pt idx="366">
                  <c:v>2402.6186258876187</c:v>
                </c:pt>
                <c:pt idx="367">
                  <c:v>2407.381410456092</c:v>
                </c:pt>
                <c:pt idx="368">
                  <c:v>2412.2702218905702</c:v>
                </c:pt>
                <c:pt idx="369">
                  <c:v>2421.6709751868839</c:v>
                </c:pt>
                <c:pt idx="370">
                  <c:v>2423.3504270651292</c:v>
                </c:pt>
                <c:pt idx="371">
                  <c:v>2425.0844642781753</c:v>
                </c:pt>
                <c:pt idx="372">
                  <c:v>2418.2920717581087</c:v>
                </c:pt>
                <c:pt idx="373">
                  <c:v>2410.7284194391664</c:v>
                </c:pt>
                <c:pt idx="374">
                  <c:v>2409.6755331459226</c:v>
                </c:pt>
                <c:pt idx="375">
                  <c:v>2411.7206784719633</c:v>
                </c:pt>
                <c:pt idx="376">
                  <c:v>2412.3666055898593</c:v>
                </c:pt>
                <c:pt idx="377">
                  <c:v>2410.628838012055</c:v>
                </c:pt>
                <c:pt idx="378">
                  <c:v>2409.2877967055874</c:v>
                </c:pt>
                <c:pt idx="379">
                  <c:v>2398.7959671670533</c:v>
                </c:pt>
              </c:numCache>
            </c:numRef>
          </c:val>
        </c:ser>
        <c:ser>
          <c:idx val="4"/>
          <c:order val="3"/>
          <c:tx>
            <c:strRef>
              <c:f>SECAna!$E$1</c:f>
              <c:strCache>
                <c:ptCount val="1"/>
                <c:pt idx="0">
                  <c:v>沪深300</c:v>
                </c:pt>
              </c:strCache>
            </c:strRef>
          </c:tx>
          <c:spPr>
            <a:ln w="12700"/>
          </c:spPr>
          <c:marker>
            <c:symbol val="none"/>
          </c:marker>
          <c:cat>
            <c:strRef>
              <c:f>SECAna!$A$2:$A$381</c:f>
              <c:strCache>
                <c:ptCount val="380"/>
                <c:pt idx="0">
                  <c:v>2008-6-2</c:v>
                </c:pt>
                <c:pt idx="1">
                  <c:v>2008-6-3</c:v>
                </c:pt>
                <c:pt idx="2">
                  <c:v>2008-6-4</c:v>
                </c:pt>
                <c:pt idx="3">
                  <c:v>2008-6-5</c:v>
                </c:pt>
                <c:pt idx="4">
                  <c:v>2008-6-6</c:v>
                </c:pt>
                <c:pt idx="5">
                  <c:v>2008-6-10</c:v>
                </c:pt>
                <c:pt idx="6">
                  <c:v>2008-6-11</c:v>
                </c:pt>
                <c:pt idx="7">
                  <c:v>2008-6-12</c:v>
                </c:pt>
                <c:pt idx="8">
                  <c:v>2008-6-13</c:v>
                </c:pt>
                <c:pt idx="9">
                  <c:v>2008-6-16</c:v>
                </c:pt>
                <c:pt idx="10">
                  <c:v>2008-6-17</c:v>
                </c:pt>
                <c:pt idx="11">
                  <c:v>2008-6-18</c:v>
                </c:pt>
                <c:pt idx="12">
                  <c:v>2008-6-19</c:v>
                </c:pt>
                <c:pt idx="13">
                  <c:v>2008-6-20</c:v>
                </c:pt>
                <c:pt idx="14">
                  <c:v>2008-6-23</c:v>
                </c:pt>
                <c:pt idx="15">
                  <c:v>2008-6-24</c:v>
                </c:pt>
                <c:pt idx="16">
                  <c:v>2008-6-25</c:v>
                </c:pt>
                <c:pt idx="17">
                  <c:v>2008-6-26</c:v>
                </c:pt>
                <c:pt idx="18">
                  <c:v>2008-6-27</c:v>
                </c:pt>
                <c:pt idx="19">
                  <c:v>2008-6-30</c:v>
                </c:pt>
                <c:pt idx="20">
                  <c:v>2008-7-1</c:v>
                </c:pt>
                <c:pt idx="21">
                  <c:v>2008-7-2</c:v>
                </c:pt>
                <c:pt idx="22">
                  <c:v>2008-7-3</c:v>
                </c:pt>
                <c:pt idx="23">
                  <c:v>2008-7-4</c:v>
                </c:pt>
                <c:pt idx="24">
                  <c:v>2008-7-7</c:v>
                </c:pt>
                <c:pt idx="25">
                  <c:v>2008-7-8</c:v>
                </c:pt>
                <c:pt idx="26">
                  <c:v>2008-7-9</c:v>
                </c:pt>
                <c:pt idx="27">
                  <c:v>2008-7-10</c:v>
                </c:pt>
                <c:pt idx="28">
                  <c:v>2008-7-11</c:v>
                </c:pt>
                <c:pt idx="29">
                  <c:v>2008-7-14</c:v>
                </c:pt>
                <c:pt idx="30">
                  <c:v>2008-7-15</c:v>
                </c:pt>
                <c:pt idx="31">
                  <c:v>2008-7-16</c:v>
                </c:pt>
                <c:pt idx="32">
                  <c:v>2008-7-17</c:v>
                </c:pt>
                <c:pt idx="33">
                  <c:v>2008-7-18</c:v>
                </c:pt>
                <c:pt idx="34">
                  <c:v>2008-7-21</c:v>
                </c:pt>
                <c:pt idx="35">
                  <c:v>2008-7-22</c:v>
                </c:pt>
                <c:pt idx="36">
                  <c:v>2008-7-23</c:v>
                </c:pt>
                <c:pt idx="37">
                  <c:v>2008-7-24</c:v>
                </c:pt>
                <c:pt idx="38">
                  <c:v>2008-7-25</c:v>
                </c:pt>
                <c:pt idx="39">
                  <c:v>2008-7-28</c:v>
                </c:pt>
                <c:pt idx="40">
                  <c:v>2008-7-29</c:v>
                </c:pt>
                <c:pt idx="41">
                  <c:v>2008-7-30</c:v>
                </c:pt>
                <c:pt idx="42">
                  <c:v>2008-7-31</c:v>
                </c:pt>
                <c:pt idx="43">
                  <c:v>2008-8-1</c:v>
                </c:pt>
                <c:pt idx="44">
                  <c:v>2008-8-4</c:v>
                </c:pt>
                <c:pt idx="45">
                  <c:v>2008-8-5</c:v>
                </c:pt>
                <c:pt idx="46">
                  <c:v>2008-8-6</c:v>
                </c:pt>
                <c:pt idx="47">
                  <c:v>2008-8-7</c:v>
                </c:pt>
                <c:pt idx="48">
                  <c:v>2008-8-8</c:v>
                </c:pt>
                <c:pt idx="49">
                  <c:v>2008-8-11</c:v>
                </c:pt>
                <c:pt idx="50">
                  <c:v>2008-8-12</c:v>
                </c:pt>
                <c:pt idx="51">
                  <c:v>2008-8-13</c:v>
                </c:pt>
                <c:pt idx="52">
                  <c:v>2008-8-14</c:v>
                </c:pt>
                <c:pt idx="53">
                  <c:v>2008-8-15</c:v>
                </c:pt>
                <c:pt idx="54">
                  <c:v>2008-8-18</c:v>
                </c:pt>
                <c:pt idx="55">
                  <c:v>2008-8-19</c:v>
                </c:pt>
                <c:pt idx="56">
                  <c:v>2008-8-20</c:v>
                </c:pt>
                <c:pt idx="57">
                  <c:v>2008-8-21</c:v>
                </c:pt>
                <c:pt idx="58">
                  <c:v>2008-8-22</c:v>
                </c:pt>
                <c:pt idx="59">
                  <c:v>2008-8-25</c:v>
                </c:pt>
                <c:pt idx="60">
                  <c:v>2008-8-26</c:v>
                </c:pt>
                <c:pt idx="61">
                  <c:v>2008-8-27</c:v>
                </c:pt>
                <c:pt idx="62">
                  <c:v>2008-8-28</c:v>
                </c:pt>
                <c:pt idx="63">
                  <c:v>2008-8-29</c:v>
                </c:pt>
                <c:pt idx="64">
                  <c:v>2008-9-1</c:v>
                </c:pt>
                <c:pt idx="65">
                  <c:v>2008-9-2</c:v>
                </c:pt>
                <c:pt idx="66">
                  <c:v>2008-9-3</c:v>
                </c:pt>
                <c:pt idx="67">
                  <c:v>2008-9-4</c:v>
                </c:pt>
                <c:pt idx="68">
                  <c:v>2008-9-5</c:v>
                </c:pt>
                <c:pt idx="69">
                  <c:v>2008-9-8</c:v>
                </c:pt>
                <c:pt idx="70">
                  <c:v>2008-9-9</c:v>
                </c:pt>
                <c:pt idx="71">
                  <c:v>2008-9-10</c:v>
                </c:pt>
                <c:pt idx="72">
                  <c:v>2008-9-11</c:v>
                </c:pt>
                <c:pt idx="73">
                  <c:v>2008-9-12</c:v>
                </c:pt>
                <c:pt idx="74">
                  <c:v>2008-9-16</c:v>
                </c:pt>
                <c:pt idx="75">
                  <c:v>2008-9-17</c:v>
                </c:pt>
                <c:pt idx="76">
                  <c:v>2008-9-18</c:v>
                </c:pt>
                <c:pt idx="77">
                  <c:v>2008-9-19</c:v>
                </c:pt>
                <c:pt idx="78">
                  <c:v>2008-9-22</c:v>
                </c:pt>
                <c:pt idx="79">
                  <c:v>2008-9-23</c:v>
                </c:pt>
                <c:pt idx="80">
                  <c:v>2008-9-24</c:v>
                </c:pt>
                <c:pt idx="81">
                  <c:v>2008-9-25</c:v>
                </c:pt>
                <c:pt idx="82">
                  <c:v>2008-9-26</c:v>
                </c:pt>
                <c:pt idx="83">
                  <c:v>2008-10-6</c:v>
                </c:pt>
                <c:pt idx="84">
                  <c:v>2008-10-7</c:v>
                </c:pt>
                <c:pt idx="85">
                  <c:v>2008-10-8</c:v>
                </c:pt>
                <c:pt idx="86">
                  <c:v>2008-10-9</c:v>
                </c:pt>
                <c:pt idx="87">
                  <c:v>2008-10-10</c:v>
                </c:pt>
                <c:pt idx="88">
                  <c:v>2008-10-13</c:v>
                </c:pt>
                <c:pt idx="89">
                  <c:v>2008-10-14</c:v>
                </c:pt>
                <c:pt idx="90">
                  <c:v>2008-10-15</c:v>
                </c:pt>
                <c:pt idx="91">
                  <c:v>2008-10-16</c:v>
                </c:pt>
                <c:pt idx="92">
                  <c:v>2008-10-17</c:v>
                </c:pt>
                <c:pt idx="93">
                  <c:v>2008-10-20</c:v>
                </c:pt>
                <c:pt idx="94">
                  <c:v>2008-10-21</c:v>
                </c:pt>
                <c:pt idx="95">
                  <c:v>2008-10-22</c:v>
                </c:pt>
                <c:pt idx="96">
                  <c:v>2008-10-23</c:v>
                </c:pt>
                <c:pt idx="97">
                  <c:v>2008-10-24</c:v>
                </c:pt>
                <c:pt idx="98">
                  <c:v>2008-10-27</c:v>
                </c:pt>
                <c:pt idx="99">
                  <c:v>2008-10-28</c:v>
                </c:pt>
                <c:pt idx="100">
                  <c:v>2008-10-29</c:v>
                </c:pt>
                <c:pt idx="101">
                  <c:v>2008-10-30</c:v>
                </c:pt>
                <c:pt idx="102">
                  <c:v>2008-10-31</c:v>
                </c:pt>
                <c:pt idx="103">
                  <c:v>2008-11-3</c:v>
                </c:pt>
                <c:pt idx="104">
                  <c:v>2008-11-4</c:v>
                </c:pt>
                <c:pt idx="105">
                  <c:v>2008-11-5</c:v>
                </c:pt>
                <c:pt idx="106">
                  <c:v>2008-11-6</c:v>
                </c:pt>
                <c:pt idx="107">
                  <c:v>2008-11-7</c:v>
                </c:pt>
                <c:pt idx="108">
                  <c:v>2008-11-10</c:v>
                </c:pt>
                <c:pt idx="109">
                  <c:v>2008-11-11</c:v>
                </c:pt>
                <c:pt idx="110">
                  <c:v>2008-11-12</c:v>
                </c:pt>
                <c:pt idx="111">
                  <c:v>2008-11-13</c:v>
                </c:pt>
                <c:pt idx="112">
                  <c:v>2008-11-14</c:v>
                </c:pt>
                <c:pt idx="113">
                  <c:v>2008-11-17</c:v>
                </c:pt>
                <c:pt idx="114">
                  <c:v>2008-11-18</c:v>
                </c:pt>
                <c:pt idx="115">
                  <c:v>2008-11-19</c:v>
                </c:pt>
                <c:pt idx="116">
                  <c:v>2008-11-20</c:v>
                </c:pt>
                <c:pt idx="117">
                  <c:v>2008-11-21</c:v>
                </c:pt>
                <c:pt idx="118">
                  <c:v>2008-11-24</c:v>
                </c:pt>
                <c:pt idx="119">
                  <c:v>2008-11-25</c:v>
                </c:pt>
                <c:pt idx="120">
                  <c:v>2008-11-26</c:v>
                </c:pt>
                <c:pt idx="121">
                  <c:v>2008-11-27</c:v>
                </c:pt>
                <c:pt idx="122">
                  <c:v>2008-11-28</c:v>
                </c:pt>
                <c:pt idx="123">
                  <c:v>2008-12-1</c:v>
                </c:pt>
                <c:pt idx="124">
                  <c:v>2008-12-2</c:v>
                </c:pt>
                <c:pt idx="125">
                  <c:v>2008-12-3</c:v>
                </c:pt>
                <c:pt idx="126">
                  <c:v>2008-12-4</c:v>
                </c:pt>
                <c:pt idx="127">
                  <c:v>2008-12-5</c:v>
                </c:pt>
                <c:pt idx="128">
                  <c:v>2008-12-8</c:v>
                </c:pt>
                <c:pt idx="129">
                  <c:v>2008-12-9</c:v>
                </c:pt>
                <c:pt idx="130">
                  <c:v>2008-12-10</c:v>
                </c:pt>
                <c:pt idx="131">
                  <c:v>2008-12-11</c:v>
                </c:pt>
                <c:pt idx="132">
                  <c:v>2008-12-12</c:v>
                </c:pt>
                <c:pt idx="133">
                  <c:v>2008-12-15</c:v>
                </c:pt>
                <c:pt idx="134">
                  <c:v>2008-12-16</c:v>
                </c:pt>
                <c:pt idx="135">
                  <c:v>2008-12-17</c:v>
                </c:pt>
                <c:pt idx="136">
                  <c:v>2008-12-18</c:v>
                </c:pt>
                <c:pt idx="137">
                  <c:v>2008-12-19</c:v>
                </c:pt>
                <c:pt idx="138">
                  <c:v>2008-12-22</c:v>
                </c:pt>
                <c:pt idx="139">
                  <c:v>2008-12-23</c:v>
                </c:pt>
                <c:pt idx="140">
                  <c:v>2008-12-24</c:v>
                </c:pt>
                <c:pt idx="141">
                  <c:v>2008-12-25</c:v>
                </c:pt>
                <c:pt idx="142">
                  <c:v>2008-12-26</c:v>
                </c:pt>
                <c:pt idx="143">
                  <c:v>2008-12-29</c:v>
                </c:pt>
                <c:pt idx="144">
                  <c:v>2008-12-30</c:v>
                </c:pt>
                <c:pt idx="145">
                  <c:v>2008-12-31</c:v>
                </c:pt>
                <c:pt idx="146">
                  <c:v>2009-1-5</c:v>
                </c:pt>
                <c:pt idx="147">
                  <c:v>2009-1-6</c:v>
                </c:pt>
                <c:pt idx="148">
                  <c:v>2009-1-7</c:v>
                </c:pt>
                <c:pt idx="149">
                  <c:v>2009-1-8</c:v>
                </c:pt>
                <c:pt idx="150">
                  <c:v>2009-1-9</c:v>
                </c:pt>
                <c:pt idx="151">
                  <c:v>2009-1-12</c:v>
                </c:pt>
                <c:pt idx="152">
                  <c:v>2009-1-13</c:v>
                </c:pt>
                <c:pt idx="153">
                  <c:v>2009-1-14</c:v>
                </c:pt>
                <c:pt idx="154">
                  <c:v>2009-1-15</c:v>
                </c:pt>
                <c:pt idx="155">
                  <c:v>2009-1-16</c:v>
                </c:pt>
                <c:pt idx="156">
                  <c:v>2009-1-19</c:v>
                </c:pt>
                <c:pt idx="157">
                  <c:v>2009-1-20</c:v>
                </c:pt>
                <c:pt idx="158">
                  <c:v>2009-1-21</c:v>
                </c:pt>
                <c:pt idx="159">
                  <c:v>2009-1-22</c:v>
                </c:pt>
                <c:pt idx="160">
                  <c:v>2009-1-23</c:v>
                </c:pt>
                <c:pt idx="161">
                  <c:v>2009-2-2</c:v>
                </c:pt>
                <c:pt idx="162">
                  <c:v>2009-2-3</c:v>
                </c:pt>
                <c:pt idx="163">
                  <c:v>2009-2-4</c:v>
                </c:pt>
                <c:pt idx="164">
                  <c:v>2009-2-5</c:v>
                </c:pt>
                <c:pt idx="165">
                  <c:v>2009-2-6</c:v>
                </c:pt>
                <c:pt idx="166">
                  <c:v>2009-2-9</c:v>
                </c:pt>
                <c:pt idx="167">
                  <c:v>2009-2-10</c:v>
                </c:pt>
                <c:pt idx="168">
                  <c:v>2009-2-11</c:v>
                </c:pt>
                <c:pt idx="169">
                  <c:v>2009-2-12</c:v>
                </c:pt>
                <c:pt idx="170">
                  <c:v>2009-2-13</c:v>
                </c:pt>
                <c:pt idx="171">
                  <c:v>2009-2-16</c:v>
                </c:pt>
                <c:pt idx="172">
                  <c:v>2009-2-17</c:v>
                </c:pt>
                <c:pt idx="173">
                  <c:v>2009-2-18</c:v>
                </c:pt>
                <c:pt idx="174">
                  <c:v>2009-2-19</c:v>
                </c:pt>
                <c:pt idx="175">
                  <c:v>2009-2-20</c:v>
                </c:pt>
                <c:pt idx="176">
                  <c:v>2009-2-23</c:v>
                </c:pt>
                <c:pt idx="177">
                  <c:v>2009-2-24</c:v>
                </c:pt>
                <c:pt idx="178">
                  <c:v>2009-2-25</c:v>
                </c:pt>
                <c:pt idx="179">
                  <c:v>2009-2-26</c:v>
                </c:pt>
                <c:pt idx="180">
                  <c:v>2009-2-27</c:v>
                </c:pt>
                <c:pt idx="181">
                  <c:v>2009-3-2</c:v>
                </c:pt>
                <c:pt idx="182">
                  <c:v>2009-3-3</c:v>
                </c:pt>
                <c:pt idx="183">
                  <c:v>2009-3-4</c:v>
                </c:pt>
                <c:pt idx="184">
                  <c:v>2009-3-5</c:v>
                </c:pt>
                <c:pt idx="185">
                  <c:v>2009-3-6</c:v>
                </c:pt>
                <c:pt idx="186">
                  <c:v>2009-3-9</c:v>
                </c:pt>
                <c:pt idx="187">
                  <c:v>2009-3-10</c:v>
                </c:pt>
                <c:pt idx="188">
                  <c:v>2009-3-11</c:v>
                </c:pt>
                <c:pt idx="189">
                  <c:v>2009-3-12</c:v>
                </c:pt>
                <c:pt idx="190">
                  <c:v>2009-3-13</c:v>
                </c:pt>
                <c:pt idx="191">
                  <c:v>2009-3-16</c:v>
                </c:pt>
                <c:pt idx="192">
                  <c:v>2009-3-17</c:v>
                </c:pt>
                <c:pt idx="193">
                  <c:v>2009-3-18</c:v>
                </c:pt>
                <c:pt idx="194">
                  <c:v>2009-3-19</c:v>
                </c:pt>
                <c:pt idx="195">
                  <c:v>2009-3-20</c:v>
                </c:pt>
                <c:pt idx="196">
                  <c:v>2009-3-23</c:v>
                </c:pt>
                <c:pt idx="197">
                  <c:v>2009-3-24</c:v>
                </c:pt>
                <c:pt idx="198">
                  <c:v>2009-3-25</c:v>
                </c:pt>
                <c:pt idx="199">
                  <c:v>2009-3-26</c:v>
                </c:pt>
                <c:pt idx="200">
                  <c:v>2009-3-27</c:v>
                </c:pt>
                <c:pt idx="201">
                  <c:v>2009-3-30</c:v>
                </c:pt>
                <c:pt idx="202">
                  <c:v>2009-3-31</c:v>
                </c:pt>
                <c:pt idx="203">
                  <c:v>2009-4-1</c:v>
                </c:pt>
                <c:pt idx="204">
                  <c:v>2009-4-2</c:v>
                </c:pt>
                <c:pt idx="205">
                  <c:v>2009-4-3</c:v>
                </c:pt>
                <c:pt idx="206">
                  <c:v>2009-4-7</c:v>
                </c:pt>
                <c:pt idx="207">
                  <c:v>2009-4-8</c:v>
                </c:pt>
                <c:pt idx="208">
                  <c:v>2009-4-9</c:v>
                </c:pt>
                <c:pt idx="209">
                  <c:v>2009-4-10</c:v>
                </c:pt>
                <c:pt idx="210">
                  <c:v>2009-4-13</c:v>
                </c:pt>
                <c:pt idx="211">
                  <c:v>2009-4-14</c:v>
                </c:pt>
                <c:pt idx="212">
                  <c:v>2009-4-15</c:v>
                </c:pt>
                <c:pt idx="213">
                  <c:v>2009-4-16</c:v>
                </c:pt>
                <c:pt idx="214">
                  <c:v>2009-4-17</c:v>
                </c:pt>
                <c:pt idx="215">
                  <c:v>2009-4-20</c:v>
                </c:pt>
                <c:pt idx="216">
                  <c:v>2009-4-21</c:v>
                </c:pt>
                <c:pt idx="217">
                  <c:v>2009-4-22</c:v>
                </c:pt>
                <c:pt idx="218">
                  <c:v>2009-4-23</c:v>
                </c:pt>
                <c:pt idx="219">
                  <c:v>2009-4-24</c:v>
                </c:pt>
                <c:pt idx="220">
                  <c:v>2009-4-27</c:v>
                </c:pt>
                <c:pt idx="221">
                  <c:v>2009-4-28</c:v>
                </c:pt>
                <c:pt idx="222">
                  <c:v>2009-4-29</c:v>
                </c:pt>
                <c:pt idx="223">
                  <c:v>2009-4-30</c:v>
                </c:pt>
                <c:pt idx="224">
                  <c:v>2009-5-4</c:v>
                </c:pt>
                <c:pt idx="225">
                  <c:v>2009-5-5</c:v>
                </c:pt>
                <c:pt idx="226">
                  <c:v>2009-5-6</c:v>
                </c:pt>
                <c:pt idx="227">
                  <c:v>2009-5-7</c:v>
                </c:pt>
                <c:pt idx="228">
                  <c:v>2009-5-8</c:v>
                </c:pt>
                <c:pt idx="229">
                  <c:v>2009-5-11</c:v>
                </c:pt>
                <c:pt idx="230">
                  <c:v>2009-5-12</c:v>
                </c:pt>
                <c:pt idx="231">
                  <c:v>2009-5-13</c:v>
                </c:pt>
                <c:pt idx="232">
                  <c:v>2009-5-14</c:v>
                </c:pt>
                <c:pt idx="233">
                  <c:v>2009-5-15</c:v>
                </c:pt>
                <c:pt idx="234">
                  <c:v>2009-5-18</c:v>
                </c:pt>
                <c:pt idx="235">
                  <c:v>2009-5-19</c:v>
                </c:pt>
                <c:pt idx="236">
                  <c:v>2009-5-20</c:v>
                </c:pt>
                <c:pt idx="237">
                  <c:v>2009-5-21</c:v>
                </c:pt>
                <c:pt idx="238">
                  <c:v>2009-5-22</c:v>
                </c:pt>
                <c:pt idx="239">
                  <c:v>2009-5-25</c:v>
                </c:pt>
                <c:pt idx="240">
                  <c:v>2009-5-26</c:v>
                </c:pt>
                <c:pt idx="241">
                  <c:v>2009-5-27</c:v>
                </c:pt>
                <c:pt idx="242">
                  <c:v>2009-6-1</c:v>
                </c:pt>
                <c:pt idx="243">
                  <c:v>2009-6-2</c:v>
                </c:pt>
                <c:pt idx="244">
                  <c:v>2009-6-3</c:v>
                </c:pt>
                <c:pt idx="245">
                  <c:v>2009-6-4</c:v>
                </c:pt>
                <c:pt idx="246">
                  <c:v>2009-6-5</c:v>
                </c:pt>
                <c:pt idx="247">
                  <c:v>2009-6-8</c:v>
                </c:pt>
                <c:pt idx="248">
                  <c:v>2009-6-9</c:v>
                </c:pt>
                <c:pt idx="249">
                  <c:v>2009-6-10</c:v>
                </c:pt>
                <c:pt idx="250">
                  <c:v>2009-6-11</c:v>
                </c:pt>
                <c:pt idx="251">
                  <c:v>2009-6-12</c:v>
                </c:pt>
                <c:pt idx="252">
                  <c:v>2009-6-15</c:v>
                </c:pt>
                <c:pt idx="253">
                  <c:v>2009-6-16</c:v>
                </c:pt>
                <c:pt idx="254">
                  <c:v>2009-6-17</c:v>
                </c:pt>
                <c:pt idx="255">
                  <c:v>2009-6-18</c:v>
                </c:pt>
                <c:pt idx="256">
                  <c:v>2009-6-19</c:v>
                </c:pt>
                <c:pt idx="257">
                  <c:v>2009-6-22</c:v>
                </c:pt>
                <c:pt idx="258">
                  <c:v>2009-6-23</c:v>
                </c:pt>
                <c:pt idx="259">
                  <c:v>2009-6-24</c:v>
                </c:pt>
                <c:pt idx="260">
                  <c:v>2009-6-25</c:v>
                </c:pt>
                <c:pt idx="261">
                  <c:v>2009-6-26</c:v>
                </c:pt>
                <c:pt idx="262">
                  <c:v>2009-6-29</c:v>
                </c:pt>
                <c:pt idx="263">
                  <c:v>2009-6-30</c:v>
                </c:pt>
                <c:pt idx="264">
                  <c:v>2009-7-1</c:v>
                </c:pt>
                <c:pt idx="265">
                  <c:v>2009-7-2</c:v>
                </c:pt>
                <c:pt idx="266">
                  <c:v>2009-7-3</c:v>
                </c:pt>
                <c:pt idx="267">
                  <c:v>2009-7-6</c:v>
                </c:pt>
                <c:pt idx="268">
                  <c:v>2009-7-7</c:v>
                </c:pt>
                <c:pt idx="269">
                  <c:v>2009-7-8</c:v>
                </c:pt>
                <c:pt idx="270">
                  <c:v>2009-7-9</c:v>
                </c:pt>
                <c:pt idx="271">
                  <c:v>2009-7-10</c:v>
                </c:pt>
                <c:pt idx="272">
                  <c:v>2009-7-13</c:v>
                </c:pt>
                <c:pt idx="273">
                  <c:v>2009-7-14</c:v>
                </c:pt>
                <c:pt idx="274">
                  <c:v>2009-7-15</c:v>
                </c:pt>
                <c:pt idx="275">
                  <c:v>2009-7-16</c:v>
                </c:pt>
                <c:pt idx="276">
                  <c:v>2009-7-17</c:v>
                </c:pt>
                <c:pt idx="277">
                  <c:v>2009-7-20</c:v>
                </c:pt>
                <c:pt idx="278">
                  <c:v>2009-7-21</c:v>
                </c:pt>
                <c:pt idx="279">
                  <c:v>2009-7-22</c:v>
                </c:pt>
                <c:pt idx="280">
                  <c:v>2009-7-23</c:v>
                </c:pt>
                <c:pt idx="281">
                  <c:v>2009-7-24</c:v>
                </c:pt>
                <c:pt idx="282">
                  <c:v>2009-7-27</c:v>
                </c:pt>
                <c:pt idx="283">
                  <c:v>2009-7-28</c:v>
                </c:pt>
                <c:pt idx="284">
                  <c:v>2009-7-29</c:v>
                </c:pt>
                <c:pt idx="285">
                  <c:v>2009-7-30</c:v>
                </c:pt>
                <c:pt idx="286">
                  <c:v>2009-7-31</c:v>
                </c:pt>
                <c:pt idx="287">
                  <c:v>2009-8-3</c:v>
                </c:pt>
                <c:pt idx="288">
                  <c:v>2009-8-4</c:v>
                </c:pt>
                <c:pt idx="289">
                  <c:v>2009-8-5</c:v>
                </c:pt>
                <c:pt idx="290">
                  <c:v>2009-8-6</c:v>
                </c:pt>
                <c:pt idx="291">
                  <c:v>2009-8-7</c:v>
                </c:pt>
                <c:pt idx="292">
                  <c:v>2009-8-10</c:v>
                </c:pt>
                <c:pt idx="293">
                  <c:v>2009-8-11</c:v>
                </c:pt>
                <c:pt idx="294">
                  <c:v>2009-8-12</c:v>
                </c:pt>
                <c:pt idx="295">
                  <c:v>2009-8-13</c:v>
                </c:pt>
                <c:pt idx="296">
                  <c:v>2009-8-14</c:v>
                </c:pt>
                <c:pt idx="297">
                  <c:v>2009-8-17</c:v>
                </c:pt>
                <c:pt idx="298">
                  <c:v>2009-8-18</c:v>
                </c:pt>
                <c:pt idx="299">
                  <c:v>2009-8-19</c:v>
                </c:pt>
                <c:pt idx="300">
                  <c:v>2009-8-20</c:v>
                </c:pt>
                <c:pt idx="301">
                  <c:v>2009-8-21</c:v>
                </c:pt>
                <c:pt idx="302">
                  <c:v>2009-8-24</c:v>
                </c:pt>
                <c:pt idx="303">
                  <c:v>2009-8-25</c:v>
                </c:pt>
                <c:pt idx="304">
                  <c:v>2009-8-26</c:v>
                </c:pt>
                <c:pt idx="305">
                  <c:v>2009-8-27</c:v>
                </c:pt>
                <c:pt idx="306">
                  <c:v>2009-8-28</c:v>
                </c:pt>
                <c:pt idx="307">
                  <c:v>2009-8-31</c:v>
                </c:pt>
                <c:pt idx="308">
                  <c:v>2009-9-1</c:v>
                </c:pt>
                <c:pt idx="309">
                  <c:v>2009-9-2</c:v>
                </c:pt>
                <c:pt idx="310">
                  <c:v>2009-9-3</c:v>
                </c:pt>
                <c:pt idx="311">
                  <c:v>2009-9-4</c:v>
                </c:pt>
                <c:pt idx="312">
                  <c:v>2009-9-7</c:v>
                </c:pt>
                <c:pt idx="313">
                  <c:v>2009-9-8</c:v>
                </c:pt>
                <c:pt idx="314">
                  <c:v>2009-9-9</c:v>
                </c:pt>
                <c:pt idx="315">
                  <c:v>2009-9-10</c:v>
                </c:pt>
                <c:pt idx="316">
                  <c:v>2009-9-11</c:v>
                </c:pt>
                <c:pt idx="317">
                  <c:v>2009-9-14</c:v>
                </c:pt>
                <c:pt idx="318">
                  <c:v>2009-9-15</c:v>
                </c:pt>
                <c:pt idx="319">
                  <c:v>2009-9-16</c:v>
                </c:pt>
                <c:pt idx="320">
                  <c:v>2009-9-17</c:v>
                </c:pt>
                <c:pt idx="321">
                  <c:v>2009-9-18</c:v>
                </c:pt>
                <c:pt idx="322">
                  <c:v>2009-9-21</c:v>
                </c:pt>
                <c:pt idx="323">
                  <c:v>2009-9-22</c:v>
                </c:pt>
                <c:pt idx="324">
                  <c:v>2009-9-23</c:v>
                </c:pt>
                <c:pt idx="325">
                  <c:v>2009-9-24</c:v>
                </c:pt>
                <c:pt idx="326">
                  <c:v>2009-9-25</c:v>
                </c:pt>
                <c:pt idx="327">
                  <c:v>2009-9-28</c:v>
                </c:pt>
                <c:pt idx="328">
                  <c:v>2009-9-29</c:v>
                </c:pt>
                <c:pt idx="329">
                  <c:v>2009-9-30</c:v>
                </c:pt>
                <c:pt idx="330">
                  <c:v>2009-10-9</c:v>
                </c:pt>
                <c:pt idx="331">
                  <c:v>2009-10-12</c:v>
                </c:pt>
                <c:pt idx="332">
                  <c:v>2009-10-13</c:v>
                </c:pt>
                <c:pt idx="333">
                  <c:v>2009-10-14</c:v>
                </c:pt>
                <c:pt idx="334">
                  <c:v>2009-10-15</c:v>
                </c:pt>
                <c:pt idx="335">
                  <c:v>2009-10-16</c:v>
                </c:pt>
                <c:pt idx="336">
                  <c:v>2009-10-19</c:v>
                </c:pt>
                <c:pt idx="337">
                  <c:v>2009-10-20</c:v>
                </c:pt>
                <c:pt idx="338">
                  <c:v>2009-10-21</c:v>
                </c:pt>
                <c:pt idx="339">
                  <c:v>2009-10-22</c:v>
                </c:pt>
                <c:pt idx="340">
                  <c:v>2009-10-23</c:v>
                </c:pt>
                <c:pt idx="341">
                  <c:v>2009-10-26</c:v>
                </c:pt>
                <c:pt idx="342">
                  <c:v>2009-10-27</c:v>
                </c:pt>
                <c:pt idx="343">
                  <c:v>2009-10-28</c:v>
                </c:pt>
                <c:pt idx="344">
                  <c:v>2009-10-29</c:v>
                </c:pt>
                <c:pt idx="345">
                  <c:v>2009-10-30</c:v>
                </c:pt>
                <c:pt idx="346">
                  <c:v>2009-11-2</c:v>
                </c:pt>
                <c:pt idx="347">
                  <c:v>2009-11-3</c:v>
                </c:pt>
                <c:pt idx="348">
                  <c:v>2009-11-4</c:v>
                </c:pt>
                <c:pt idx="349">
                  <c:v>2009-11-5</c:v>
                </c:pt>
                <c:pt idx="350">
                  <c:v>2009-11-6</c:v>
                </c:pt>
                <c:pt idx="351">
                  <c:v>2009-11-9</c:v>
                </c:pt>
                <c:pt idx="352">
                  <c:v>2009-11-10</c:v>
                </c:pt>
                <c:pt idx="353">
                  <c:v>2009-11-11</c:v>
                </c:pt>
                <c:pt idx="354">
                  <c:v>2009-11-12</c:v>
                </c:pt>
                <c:pt idx="355">
                  <c:v>2009-11-13</c:v>
                </c:pt>
                <c:pt idx="356">
                  <c:v>2009-11-16</c:v>
                </c:pt>
                <c:pt idx="357">
                  <c:v>2009-11-17</c:v>
                </c:pt>
                <c:pt idx="358">
                  <c:v>2009-11-18</c:v>
                </c:pt>
                <c:pt idx="359">
                  <c:v>2009-11-19</c:v>
                </c:pt>
                <c:pt idx="360">
                  <c:v>2009-11-20</c:v>
                </c:pt>
                <c:pt idx="361">
                  <c:v>2009-11-23</c:v>
                </c:pt>
                <c:pt idx="362">
                  <c:v>2009-11-24</c:v>
                </c:pt>
                <c:pt idx="363">
                  <c:v>2009-11-25</c:v>
                </c:pt>
                <c:pt idx="364">
                  <c:v>2009-11-26</c:v>
                </c:pt>
                <c:pt idx="365">
                  <c:v>2009-11-27</c:v>
                </c:pt>
                <c:pt idx="366">
                  <c:v>2009-11-30</c:v>
                </c:pt>
                <c:pt idx="367">
                  <c:v>2009-12-1</c:v>
                </c:pt>
                <c:pt idx="368">
                  <c:v>2009-12-2</c:v>
                </c:pt>
                <c:pt idx="369">
                  <c:v>2009-12-3</c:v>
                </c:pt>
                <c:pt idx="370">
                  <c:v>2009-12-4</c:v>
                </c:pt>
                <c:pt idx="371">
                  <c:v>2009-12-7</c:v>
                </c:pt>
                <c:pt idx="372">
                  <c:v>2009-12-8</c:v>
                </c:pt>
                <c:pt idx="373">
                  <c:v>2009-12-9</c:v>
                </c:pt>
                <c:pt idx="374">
                  <c:v>2009-12-10</c:v>
                </c:pt>
                <c:pt idx="375">
                  <c:v>2009-12-11</c:v>
                </c:pt>
                <c:pt idx="376">
                  <c:v>2009-12-14</c:v>
                </c:pt>
                <c:pt idx="377">
                  <c:v>2009-12-15</c:v>
                </c:pt>
                <c:pt idx="378">
                  <c:v>2009-12-16</c:v>
                </c:pt>
                <c:pt idx="379">
                  <c:v>2009-12-17</c:v>
                </c:pt>
              </c:strCache>
            </c:strRef>
          </c:cat>
          <c:val>
            <c:numRef>
              <c:f>SECAna!$E$2:$E$383</c:f>
              <c:numCache>
                <c:formatCode>0.00_ </c:formatCode>
                <c:ptCount val="382"/>
                <c:pt idx="0">
                  <c:v>1000</c:v>
                </c:pt>
                <c:pt idx="1">
                  <c:v>996.76901208166089</c:v>
                </c:pt>
                <c:pt idx="2">
                  <c:v>978.23668317233103</c:v>
                </c:pt>
                <c:pt idx="3">
                  <c:v>968.64493773280913</c:v>
                </c:pt>
                <c:pt idx="4">
                  <c:v>962.40194648060799</c:v>
                </c:pt>
                <c:pt idx="5">
                  <c:v>884.36731382035316</c:v>
                </c:pt>
                <c:pt idx="6">
                  <c:v>866.09202978852238</c:v>
                </c:pt>
                <c:pt idx="7">
                  <c:v>850.73939014172254</c:v>
                </c:pt>
                <c:pt idx="8">
                  <c:v>821.63815913946235</c:v>
                </c:pt>
                <c:pt idx="9">
                  <c:v>814.22605497340476</c:v>
                </c:pt>
                <c:pt idx="10">
                  <c:v>784.00783711077133</c:v>
                </c:pt>
                <c:pt idx="11">
                  <c:v>824.99077451593155</c:v>
                </c:pt>
                <c:pt idx="12">
                  <c:v>764.8122110658361</c:v>
                </c:pt>
                <c:pt idx="13">
                  <c:v>785.93622529045649</c:v>
                </c:pt>
                <c:pt idx="14">
                  <c:v>769.46356499181138</c:v>
                </c:pt>
                <c:pt idx="15">
                  <c:v>786.55594614854658</c:v>
                </c:pt>
                <c:pt idx="16">
                  <c:v>818.99600256603765</c:v>
                </c:pt>
                <c:pt idx="17">
                  <c:v>822.13183975182494</c:v>
                </c:pt>
                <c:pt idx="18">
                  <c:v>776.65640877416661</c:v>
                </c:pt>
                <c:pt idx="19">
                  <c:v>769.98151593595446</c:v>
                </c:pt>
                <c:pt idx="20">
                  <c:v>744.20201079698791</c:v>
                </c:pt>
                <c:pt idx="21">
                  <c:v>744.54675982796743</c:v>
                </c:pt>
                <c:pt idx="22">
                  <c:v>761.37464952813639</c:v>
                </c:pt>
                <c:pt idx="23">
                  <c:v>756.20065607119716</c:v>
                </c:pt>
                <c:pt idx="24">
                  <c:v>795.06380063466952</c:v>
                </c:pt>
                <c:pt idx="25">
                  <c:v>800.32549824508942</c:v>
                </c:pt>
                <c:pt idx="26">
                  <c:v>831.56941342469281</c:v>
                </c:pt>
                <c:pt idx="27">
                  <c:v>820.15187711710382</c:v>
                </c:pt>
                <c:pt idx="28">
                  <c:v>814.57245879973289</c:v>
                </c:pt>
                <c:pt idx="29">
                  <c:v>820.74374225349061</c:v>
                </c:pt>
                <c:pt idx="30">
                  <c:v>786.84939652371634</c:v>
                </c:pt>
                <c:pt idx="31">
                  <c:v>757.23324836878555</c:v>
                </c:pt>
                <c:pt idx="32">
                  <c:v>749.64104730894428</c:v>
                </c:pt>
                <c:pt idx="33">
                  <c:v>776.50223700751224</c:v>
                </c:pt>
                <c:pt idx="34">
                  <c:v>802.86560910534411</c:v>
                </c:pt>
                <c:pt idx="35">
                  <c:v>801.12586759541136</c:v>
                </c:pt>
                <c:pt idx="36">
                  <c:v>795.21742080287299</c:v>
                </c:pt>
                <c:pt idx="37">
                  <c:v>821.15413149996721</c:v>
                </c:pt>
                <c:pt idx="38">
                  <c:v>810.62963308222731</c:v>
                </c:pt>
                <c:pt idx="39">
                  <c:v>816.60041049956624</c:v>
                </c:pt>
                <c:pt idx="40">
                  <c:v>801.37050150779453</c:v>
                </c:pt>
                <c:pt idx="41">
                  <c:v>795.51087117804354</c:v>
                </c:pt>
                <c:pt idx="42">
                  <c:v>773.67474335503312</c:v>
                </c:pt>
                <c:pt idx="43">
                  <c:v>783.48712817437911</c:v>
                </c:pt>
                <c:pt idx="44">
                  <c:v>764.83262020846996</c:v>
                </c:pt>
                <c:pt idx="45">
                  <c:v>745.50709272866379</c:v>
                </c:pt>
                <c:pt idx="46">
                  <c:v>750.64081949878448</c:v>
                </c:pt>
                <c:pt idx="47">
                  <c:v>750.29579466858274</c:v>
                </c:pt>
                <c:pt idx="48">
                  <c:v>714.72321065599942</c:v>
                </c:pt>
                <c:pt idx="49">
                  <c:v>677.58656923967249</c:v>
                </c:pt>
                <c:pt idx="50">
                  <c:v>674.09605425081179</c:v>
                </c:pt>
                <c:pt idx="51">
                  <c:v>674.2386424500238</c:v>
                </c:pt>
                <c:pt idx="52">
                  <c:v>673.91871534927554</c:v>
                </c:pt>
                <c:pt idx="53">
                  <c:v>675.05031956856305</c:v>
                </c:pt>
                <c:pt idx="54">
                  <c:v>638.03447821268981</c:v>
                </c:pt>
                <c:pt idx="55">
                  <c:v>647.70675702584754</c:v>
                </c:pt>
                <c:pt idx="56">
                  <c:v>698.58288842321724</c:v>
                </c:pt>
                <c:pt idx="57">
                  <c:v>674.04751358724798</c:v>
                </c:pt>
                <c:pt idx="58">
                  <c:v>663.27727806022801</c:v>
                </c:pt>
                <c:pt idx="59">
                  <c:v>662.06927745567498</c:v>
                </c:pt>
                <c:pt idx="60">
                  <c:v>643.03471815801424</c:v>
                </c:pt>
                <c:pt idx="61">
                  <c:v>641.31373099536495</c:v>
                </c:pt>
                <c:pt idx="62">
                  <c:v>644.2297561990016</c:v>
                </c:pt>
                <c:pt idx="63">
                  <c:v>659.61245796130333</c:v>
                </c:pt>
                <c:pt idx="64">
                  <c:v>636.8675716926283</c:v>
                </c:pt>
                <c:pt idx="65">
                  <c:v>630.31458211177244</c:v>
                </c:pt>
                <c:pt idx="66">
                  <c:v>619.43513009173637</c:v>
                </c:pt>
                <c:pt idx="67">
                  <c:v>620.86432167456439</c:v>
                </c:pt>
                <c:pt idx="68">
                  <c:v>602.18885296757435</c:v>
                </c:pt>
                <c:pt idx="69">
                  <c:v>586.49201588824064</c:v>
                </c:pt>
                <c:pt idx="70">
                  <c:v>589.97453269958351</c:v>
                </c:pt>
                <c:pt idx="71">
                  <c:v>591.08627937468702</c:v>
                </c:pt>
                <c:pt idx="72">
                  <c:v>571.49074445381552</c:v>
                </c:pt>
                <c:pt idx="73">
                  <c:v>573.06831601957754</c:v>
                </c:pt>
                <c:pt idx="74">
                  <c:v>551.77799486241213</c:v>
                </c:pt>
                <c:pt idx="75">
                  <c:v>532.05393750279302</c:v>
                </c:pt>
                <c:pt idx="76">
                  <c:v>522.91257219734212</c:v>
                </c:pt>
                <c:pt idx="77">
                  <c:v>571.76295828867694</c:v>
                </c:pt>
                <c:pt idx="78">
                  <c:v>608.85822982128616</c:v>
                </c:pt>
                <c:pt idx="79">
                  <c:v>585.6535862449</c:v>
                </c:pt>
                <c:pt idx="80">
                  <c:v>589.89399932594642</c:v>
                </c:pt>
                <c:pt idx="81">
                  <c:v>613.24840188139251</c:v>
                </c:pt>
                <c:pt idx="82">
                  <c:v>618.79886128016244</c:v>
                </c:pt>
                <c:pt idx="83">
                  <c:v>587.09270659982053</c:v>
                </c:pt>
                <c:pt idx="84">
                  <c:v>579.85352854770201</c:v>
                </c:pt>
                <c:pt idx="85">
                  <c:v>557.90901162935052</c:v>
                </c:pt>
                <c:pt idx="86">
                  <c:v>550.30136581291936</c:v>
                </c:pt>
                <c:pt idx="87">
                  <c:v>525.93808969321742</c:v>
                </c:pt>
                <c:pt idx="88">
                  <c:v>547.59549961856965</c:v>
                </c:pt>
                <c:pt idx="89">
                  <c:v>533.56642045150431</c:v>
                </c:pt>
                <c:pt idx="90">
                  <c:v>527.97790075971659</c:v>
                </c:pt>
                <c:pt idx="91">
                  <c:v>502.20363580602043</c:v>
                </c:pt>
                <c:pt idx="92">
                  <c:v>505.61223842512027</c:v>
                </c:pt>
                <c:pt idx="93">
                  <c:v>523.1174910213565</c:v>
                </c:pt>
                <c:pt idx="94">
                  <c:v>518.89031630309898</c:v>
                </c:pt>
                <c:pt idx="95">
                  <c:v>505.62906217783262</c:v>
                </c:pt>
                <c:pt idx="96">
                  <c:v>506.03090164834174</c:v>
                </c:pt>
                <c:pt idx="97">
                  <c:v>491.36334727590355</c:v>
                </c:pt>
                <c:pt idx="98">
                  <c:v>456.35697907180321</c:v>
                </c:pt>
                <c:pt idx="99">
                  <c:v>470.46383362025671</c:v>
                </c:pt>
                <c:pt idx="100">
                  <c:v>457.33661791823334</c:v>
                </c:pt>
                <c:pt idx="101">
                  <c:v>468.21220874912365</c:v>
                </c:pt>
                <c:pt idx="102">
                  <c:v>458.83613830338186</c:v>
                </c:pt>
                <c:pt idx="103">
                  <c:v>456.04560174702266</c:v>
                </c:pt>
                <c:pt idx="104">
                  <c:v>448.9346703344292</c:v>
                </c:pt>
                <c:pt idx="105">
                  <c:v>466.49232478337325</c:v>
                </c:pt>
                <c:pt idx="106">
                  <c:v>455.00694186648769</c:v>
                </c:pt>
                <c:pt idx="107">
                  <c:v>462.74338592089089</c:v>
                </c:pt>
                <c:pt idx="108">
                  <c:v>496.8978103196348</c:v>
                </c:pt>
                <c:pt idx="109">
                  <c:v>491.29798285962966</c:v>
                </c:pt>
                <c:pt idx="110">
                  <c:v>496.9413865971506</c:v>
                </c:pt>
                <c:pt idx="111">
                  <c:v>516.87036278078438</c:v>
                </c:pt>
                <c:pt idx="112">
                  <c:v>536.05826644742365</c:v>
                </c:pt>
                <c:pt idx="113">
                  <c:v>548.07511447046829</c:v>
                </c:pt>
                <c:pt idx="114">
                  <c:v>507.42065394202507</c:v>
                </c:pt>
                <c:pt idx="115">
                  <c:v>538.68084127589339</c:v>
                </c:pt>
                <c:pt idx="116">
                  <c:v>532.96214435000365</c:v>
                </c:pt>
                <c:pt idx="117">
                  <c:v>529.73722401460952</c:v>
                </c:pt>
                <c:pt idx="118">
                  <c:v>506.82023902967194</c:v>
                </c:pt>
                <c:pt idx="119">
                  <c:v>505.89686322509687</c:v>
                </c:pt>
                <c:pt idx="120">
                  <c:v>508.4344918923303</c:v>
                </c:pt>
                <c:pt idx="121">
                  <c:v>515.87500337854055</c:v>
                </c:pt>
                <c:pt idx="122">
                  <c:v>504.6916206127928</c:v>
                </c:pt>
                <c:pt idx="123">
                  <c:v>514.14629383759734</c:v>
                </c:pt>
                <c:pt idx="124">
                  <c:v>515.3669812064893</c:v>
                </c:pt>
                <c:pt idx="125">
                  <c:v>538.54432065962351</c:v>
                </c:pt>
                <c:pt idx="126">
                  <c:v>546.89000520157333</c:v>
                </c:pt>
                <c:pt idx="127">
                  <c:v>555.23210435360113</c:v>
                </c:pt>
                <c:pt idx="128">
                  <c:v>577.80930469360635</c:v>
                </c:pt>
                <c:pt idx="129">
                  <c:v>562.8640205018113</c:v>
                </c:pt>
                <c:pt idx="130">
                  <c:v>578.18356424163903</c:v>
                </c:pt>
                <c:pt idx="131">
                  <c:v>564.37815824587301</c:v>
                </c:pt>
                <c:pt idx="132">
                  <c:v>540.6712842811545</c:v>
                </c:pt>
                <c:pt idx="133">
                  <c:v>544.71284612113254</c:v>
                </c:pt>
                <c:pt idx="134">
                  <c:v>550.06776386952822</c:v>
                </c:pt>
                <c:pt idx="135">
                  <c:v>551.99008446627181</c:v>
                </c:pt>
                <c:pt idx="136">
                  <c:v>564.03754620326447</c:v>
                </c:pt>
                <c:pt idx="137">
                  <c:v>565.97145036744803</c:v>
                </c:pt>
                <c:pt idx="138">
                  <c:v>556.43845016280432</c:v>
                </c:pt>
                <c:pt idx="139">
                  <c:v>529.24630139449619</c:v>
                </c:pt>
                <c:pt idx="140">
                  <c:v>520.45382210839682</c:v>
                </c:pt>
                <c:pt idx="141">
                  <c:v>515.95553675217752</c:v>
                </c:pt>
                <c:pt idx="142">
                  <c:v>513.56463327252879</c:v>
                </c:pt>
                <c:pt idx="143">
                  <c:v>511.54054276184246</c:v>
                </c:pt>
                <c:pt idx="144">
                  <c:v>505.65995169100847</c:v>
                </c:pt>
                <c:pt idx="145">
                  <c:v>501.32631847198274</c:v>
                </c:pt>
                <c:pt idx="146">
                  <c:v>519.31863249918774</c:v>
                </c:pt>
                <c:pt idx="147">
                  <c:v>535.82135491333543</c:v>
                </c:pt>
                <c:pt idx="148">
                  <c:v>532.6173953190256</c:v>
                </c:pt>
                <c:pt idx="149">
                  <c:v>520.70645419829839</c:v>
                </c:pt>
                <c:pt idx="150">
                  <c:v>529.08357985187479</c:v>
                </c:pt>
                <c:pt idx="151">
                  <c:v>529.72398565182289</c:v>
                </c:pt>
                <c:pt idx="152">
                  <c:v>517.45036855050409</c:v>
                </c:pt>
                <c:pt idx="153">
                  <c:v>539.25477946266767</c:v>
                </c:pt>
                <c:pt idx="154">
                  <c:v>539.15273374949652</c:v>
                </c:pt>
                <c:pt idx="155">
                  <c:v>548.89947835334749</c:v>
                </c:pt>
                <c:pt idx="156">
                  <c:v>555.03628690400387</c:v>
                </c:pt>
                <c:pt idx="157">
                  <c:v>558.54583203937636</c:v>
                </c:pt>
                <c:pt idx="158">
                  <c:v>557.58605073712863</c:v>
                </c:pt>
                <c:pt idx="159">
                  <c:v>563.88558083040937</c:v>
                </c:pt>
                <c:pt idx="160">
                  <c:v>560.61211983145222</c:v>
                </c:pt>
                <c:pt idx="161">
                  <c:v>567.33638073090106</c:v>
                </c:pt>
                <c:pt idx="162">
                  <c:v>581.63574313825325</c:v>
                </c:pt>
                <c:pt idx="163">
                  <c:v>597.49530176020585</c:v>
                </c:pt>
                <c:pt idx="164">
                  <c:v>593.23613433187359</c:v>
                </c:pt>
                <c:pt idx="165">
                  <c:v>617.0400896237162</c:v>
                </c:pt>
                <c:pt idx="166">
                  <c:v>633.42035718205886</c:v>
                </c:pt>
                <c:pt idx="167">
                  <c:v>641.71722526122289</c:v>
                </c:pt>
                <c:pt idx="168">
                  <c:v>642.92605326344938</c:v>
                </c:pt>
                <c:pt idx="169">
                  <c:v>639.39720218234243</c:v>
                </c:pt>
                <c:pt idx="170">
                  <c:v>661.66026720531988</c:v>
                </c:pt>
                <c:pt idx="171">
                  <c:v>679.0852622271459</c:v>
                </c:pt>
                <c:pt idx="172">
                  <c:v>657.861960281601</c:v>
                </c:pt>
                <c:pt idx="173">
                  <c:v>627.67573512904494</c:v>
                </c:pt>
                <c:pt idx="174">
                  <c:v>633.90024783318347</c:v>
                </c:pt>
                <c:pt idx="175">
                  <c:v>646.56163864454618</c:v>
                </c:pt>
                <c:pt idx="176">
                  <c:v>664.8087911554494</c:v>
                </c:pt>
                <c:pt idx="177">
                  <c:v>634.84816976876448</c:v>
                </c:pt>
                <c:pt idx="178">
                  <c:v>635.51063950669584</c:v>
                </c:pt>
                <c:pt idx="179">
                  <c:v>604.0513251325342</c:v>
                </c:pt>
                <c:pt idx="180">
                  <c:v>590.34520685769257</c:v>
                </c:pt>
                <c:pt idx="181">
                  <c:v>597.01320471528311</c:v>
                </c:pt>
                <c:pt idx="182">
                  <c:v>590.80441256695804</c:v>
                </c:pt>
                <c:pt idx="183">
                  <c:v>630.24232271487926</c:v>
                </c:pt>
                <c:pt idx="184">
                  <c:v>635.69487338885165</c:v>
                </c:pt>
                <c:pt idx="185">
                  <c:v>630.63588820864675</c:v>
                </c:pt>
                <c:pt idx="186">
                  <c:v>607.45523916481261</c:v>
                </c:pt>
                <c:pt idx="187">
                  <c:v>618.005938508908</c:v>
                </c:pt>
                <c:pt idx="188">
                  <c:v>612.37908272487425</c:v>
                </c:pt>
                <c:pt idx="189">
                  <c:v>611.08834235288919</c:v>
                </c:pt>
                <c:pt idx="190">
                  <c:v>608.25367792056318</c:v>
                </c:pt>
                <c:pt idx="191">
                  <c:v>618.23540346392792</c:v>
                </c:pt>
                <c:pt idx="192">
                  <c:v>640.51694703496526</c:v>
                </c:pt>
                <c:pt idx="193">
                  <c:v>643.34361328977138</c:v>
                </c:pt>
                <c:pt idx="194">
                  <c:v>657.10930419716851</c:v>
                </c:pt>
                <c:pt idx="195">
                  <c:v>656.35747551040788</c:v>
                </c:pt>
                <c:pt idx="196">
                  <c:v>672.78324994084289</c:v>
                </c:pt>
                <c:pt idx="197">
                  <c:v>676.19985073745954</c:v>
                </c:pt>
                <c:pt idx="198">
                  <c:v>662.28412505178153</c:v>
                </c:pt>
                <c:pt idx="199">
                  <c:v>683.92388382674801</c:v>
                </c:pt>
                <c:pt idx="200">
                  <c:v>689.20323258755491</c:v>
                </c:pt>
                <c:pt idx="201">
                  <c:v>685.21958858478035</c:v>
                </c:pt>
                <c:pt idx="202">
                  <c:v>691.6462621206864</c:v>
                </c:pt>
                <c:pt idx="203">
                  <c:v>702.79765217635952</c:v>
                </c:pt>
                <c:pt idx="204">
                  <c:v>710.56912273230876</c:v>
                </c:pt>
                <c:pt idx="205">
                  <c:v>708.94273470376129</c:v>
                </c:pt>
                <c:pt idx="206">
                  <c:v>710.7208123059404</c:v>
                </c:pt>
                <c:pt idx="207">
                  <c:v>683.8022563686178</c:v>
                </c:pt>
                <c:pt idx="208">
                  <c:v>694.37115846154779</c:v>
                </c:pt>
                <c:pt idx="209">
                  <c:v>715.84516190241732</c:v>
                </c:pt>
                <c:pt idx="210">
                  <c:v>732.6656050235174</c:v>
                </c:pt>
                <c:pt idx="211">
                  <c:v>738.27922244476167</c:v>
                </c:pt>
                <c:pt idx="212">
                  <c:v>741.0697590011215</c:v>
                </c:pt>
                <c:pt idx="213">
                  <c:v>741.10175171119749</c:v>
                </c:pt>
                <c:pt idx="214">
                  <c:v>731.05852294070348</c:v>
                </c:pt>
                <c:pt idx="215">
                  <c:v>746.77245957197169</c:v>
                </c:pt>
                <c:pt idx="216">
                  <c:v>737.88482955332154</c:v>
                </c:pt>
                <c:pt idx="217">
                  <c:v>710.53630262456056</c:v>
                </c:pt>
                <c:pt idx="218">
                  <c:v>715.30294062649443</c:v>
                </c:pt>
                <c:pt idx="219">
                  <c:v>709.60051585487008</c:v>
                </c:pt>
                <c:pt idx="220">
                  <c:v>693.16398525467162</c:v>
                </c:pt>
                <c:pt idx="221">
                  <c:v>694.60889739331151</c:v>
                </c:pt>
                <c:pt idx="222">
                  <c:v>718.55902627428907</c:v>
                </c:pt>
                <c:pt idx="223">
                  <c:v>723.40095746458849</c:v>
                </c:pt>
                <c:pt idx="224">
                  <c:v>748.60211162918472</c:v>
                </c:pt>
                <c:pt idx="225">
                  <c:v>752.10834717385853</c:v>
                </c:pt>
                <c:pt idx="226">
                  <c:v>762.5790647427649</c:v>
                </c:pt>
                <c:pt idx="227">
                  <c:v>763.1574157171359</c:v>
                </c:pt>
                <c:pt idx="228">
                  <c:v>769.26443795151852</c:v>
                </c:pt>
                <c:pt idx="229">
                  <c:v>751.6400400901756</c:v>
                </c:pt>
                <c:pt idx="230">
                  <c:v>769.08323786083554</c:v>
                </c:pt>
                <c:pt idx="231">
                  <c:v>776.10039753700403</c:v>
                </c:pt>
                <c:pt idx="232">
                  <c:v>770.19608773283665</c:v>
                </c:pt>
                <c:pt idx="233">
                  <c:v>771.16662520484874</c:v>
                </c:pt>
                <c:pt idx="234">
                  <c:v>775.15385459754555</c:v>
                </c:pt>
                <c:pt idx="235">
                  <c:v>783.29296552013352</c:v>
                </c:pt>
                <c:pt idx="236">
                  <c:v>775.78598642074951</c:v>
                </c:pt>
                <c:pt idx="237">
                  <c:v>758.45062614697872</c:v>
                </c:pt>
                <c:pt idx="238">
                  <c:v>755.8765919820753</c:v>
                </c:pt>
                <c:pt idx="239">
                  <c:v>759.19693884924459</c:v>
                </c:pt>
                <c:pt idx="240">
                  <c:v>750.10880279417802</c:v>
                </c:pt>
                <c:pt idx="241">
                  <c:v>761.12643022582995</c:v>
                </c:pt>
                <c:pt idx="242">
                  <c:v>788.32850776623059</c:v>
                </c:pt>
                <c:pt idx="243">
                  <c:v>790.19208312809303</c:v>
                </c:pt>
                <c:pt idx="244">
                  <c:v>810.68065593881352</c:v>
                </c:pt>
                <c:pt idx="245">
                  <c:v>814.64223600360299</c:v>
                </c:pt>
                <c:pt idx="246">
                  <c:v>810.65831620160475</c:v>
                </c:pt>
                <c:pt idx="247">
                  <c:v>813.18794669131944</c:v>
                </c:pt>
                <c:pt idx="248">
                  <c:v>816.51904972825503</c:v>
                </c:pt>
                <c:pt idx="249">
                  <c:v>824.52798341674429</c:v>
                </c:pt>
                <c:pt idx="250">
                  <c:v>816.81498229644785</c:v>
                </c:pt>
                <c:pt idx="251">
                  <c:v>801.55142579925246</c:v>
                </c:pt>
                <c:pt idx="252">
                  <c:v>818.07345415913665</c:v>
                </c:pt>
                <c:pt idx="253">
                  <c:v>816.70218041351143</c:v>
                </c:pt>
                <c:pt idx="254">
                  <c:v>830.31783654262551</c:v>
                </c:pt>
                <c:pt idx="255">
                  <c:v>843.23627223148651</c:v>
                </c:pt>
                <c:pt idx="256">
                  <c:v>849.46188813252388</c:v>
                </c:pt>
                <c:pt idx="257">
                  <c:v>850.16848574642052</c:v>
                </c:pt>
                <c:pt idx="258">
                  <c:v>850.53585031383193</c:v>
                </c:pt>
                <c:pt idx="259">
                  <c:v>860.6949147587336</c:v>
                </c:pt>
                <c:pt idx="260">
                  <c:v>859.92019473631672</c:v>
                </c:pt>
                <c:pt idx="261">
                  <c:v>862.81608659654387</c:v>
                </c:pt>
                <c:pt idx="262">
                  <c:v>877.03381243336014</c:v>
                </c:pt>
                <c:pt idx="263">
                  <c:v>873.31107449723186</c:v>
                </c:pt>
                <c:pt idx="264">
                  <c:v>893.01113732429531</c:v>
                </c:pt>
                <c:pt idx="265">
                  <c:v>905.27206766127301</c:v>
                </c:pt>
                <c:pt idx="266">
                  <c:v>917.62125375018002</c:v>
                </c:pt>
                <c:pt idx="267">
                  <c:v>930.7542612359224</c:v>
                </c:pt>
                <c:pt idx="268">
                  <c:v>921.30537979483836</c:v>
                </c:pt>
                <c:pt idx="269">
                  <c:v>924.55319146588943</c:v>
                </c:pt>
                <c:pt idx="270">
                  <c:v>936.69801032923351</c:v>
                </c:pt>
                <c:pt idx="271">
                  <c:v>937.25126357414831</c:v>
                </c:pt>
                <c:pt idx="272">
                  <c:v>926.96422828894572</c:v>
                </c:pt>
                <c:pt idx="273">
                  <c:v>952.81819921860563</c:v>
                </c:pt>
                <c:pt idx="274">
                  <c:v>963.4508109324604</c:v>
                </c:pt>
                <c:pt idx="275">
                  <c:v>965.63927778111793</c:v>
                </c:pt>
                <c:pt idx="276">
                  <c:v>970.7605935861236</c:v>
                </c:pt>
                <c:pt idx="277">
                  <c:v>990.42893950233804</c:v>
                </c:pt>
                <c:pt idx="278">
                  <c:v>976.28292146396439</c:v>
                </c:pt>
                <c:pt idx="279">
                  <c:v>994.78684305314312</c:v>
                </c:pt>
                <c:pt idx="280">
                  <c:v>1007.2102191335154</c:v>
                </c:pt>
                <c:pt idx="281">
                  <c:v>1011.5091016502175</c:v>
                </c:pt>
                <c:pt idx="282">
                  <c:v>1032.4891486794988</c:v>
                </c:pt>
                <c:pt idx="283">
                  <c:v>1035.8516928280608</c:v>
                </c:pt>
                <c:pt idx="284">
                  <c:v>981.43374778602174</c:v>
                </c:pt>
                <c:pt idx="285">
                  <c:v>1002.4799866292535</c:v>
                </c:pt>
                <c:pt idx="286">
                  <c:v>1030.0058524595511</c:v>
                </c:pt>
                <c:pt idx="287">
                  <c:v>1044.4607656296821</c:v>
                </c:pt>
                <c:pt idx="288">
                  <c:v>1044.3454815537204</c:v>
                </c:pt>
                <c:pt idx="289">
                  <c:v>1031.7472487648329</c:v>
                </c:pt>
                <c:pt idx="290">
                  <c:v>1010.285656289078</c:v>
                </c:pt>
                <c:pt idx="291">
                  <c:v>980.49244503183559</c:v>
                </c:pt>
                <c:pt idx="292">
                  <c:v>977.58110841502048</c:v>
                </c:pt>
                <c:pt idx="293">
                  <c:v>980.84546803955789</c:v>
                </c:pt>
                <c:pt idx="294">
                  <c:v>937.00028627959659</c:v>
                </c:pt>
                <c:pt idx="295">
                  <c:v>948.97548861969835</c:v>
                </c:pt>
                <c:pt idx="296">
                  <c:v>922.40002691800441</c:v>
                </c:pt>
                <c:pt idx="297">
                  <c:v>866.0843074102288</c:v>
                </c:pt>
                <c:pt idx="298">
                  <c:v>874.83127982423707</c:v>
                </c:pt>
                <c:pt idx="299">
                  <c:v>831.41551745726349</c:v>
                </c:pt>
                <c:pt idx="300">
                  <c:v>867.22032441711303</c:v>
                </c:pt>
                <c:pt idx="301">
                  <c:v>883.55701569793905</c:v>
                </c:pt>
                <c:pt idx="302">
                  <c:v>890.72117636091764</c:v>
                </c:pt>
                <c:pt idx="303">
                  <c:v>857.68870320859503</c:v>
                </c:pt>
                <c:pt idx="304">
                  <c:v>874.94159951415202</c:v>
                </c:pt>
                <c:pt idx="305">
                  <c:v>870.50536898350799</c:v>
                </c:pt>
                <c:pt idx="306">
                  <c:v>840.29983788521542</c:v>
                </c:pt>
                <c:pt idx="307">
                  <c:v>780.5865477273328</c:v>
                </c:pt>
                <c:pt idx="308">
                  <c:v>784.29025551695054</c:v>
                </c:pt>
                <c:pt idx="309">
                  <c:v>797.31514970657713</c:v>
                </c:pt>
                <c:pt idx="310">
                  <c:v>841.72930526727032</c:v>
                </c:pt>
                <c:pt idx="311">
                  <c:v>848.67337814887105</c:v>
                </c:pt>
                <c:pt idx="312">
                  <c:v>856.13815996686117</c:v>
                </c:pt>
                <c:pt idx="313">
                  <c:v>874.55024041418426</c:v>
                </c:pt>
                <c:pt idx="314">
                  <c:v>881.1534254539514</c:v>
                </c:pt>
                <c:pt idx="315">
                  <c:v>872.32922925700245</c:v>
                </c:pt>
                <c:pt idx="316">
                  <c:v>893.07457114599561</c:v>
                </c:pt>
                <c:pt idx="317">
                  <c:v>908.31551210675798</c:v>
                </c:pt>
                <c:pt idx="318">
                  <c:v>910.86610333755641</c:v>
                </c:pt>
                <c:pt idx="319">
                  <c:v>898.61896296181953</c:v>
                </c:pt>
                <c:pt idx="320">
                  <c:v>915.67990300692861</c:v>
                </c:pt>
                <c:pt idx="321">
                  <c:v>882.47174574841802</c:v>
                </c:pt>
                <c:pt idx="322">
                  <c:v>884.93049583736251</c:v>
                </c:pt>
                <c:pt idx="323">
                  <c:v>863.53454357710666</c:v>
                </c:pt>
                <c:pt idx="324">
                  <c:v>843.96465798413806</c:v>
                </c:pt>
                <c:pt idx="325">
                  <c:v>849.71700241544818</c:v>
                </c:pt>
                <c:pt idx="326">
                  <c:v>843.53965137874809</c:v>
                </c:pt>
                <c:pt idx="327">
                  <c:v>819.85263495821346</c:v>
                </c:pt>
                <c:pt idx="328">
                  <c:v>819.75417463496592</c:v>
                </c:pt>
                <c:pt idx="329">
                  <c:v>828.72288962570201</c:v>
                </c:pt>
                <c:pt idx="330">
                  <c:v>872.54821384147942</c:v>
                </c:pt>
                <c:pt idx="331">
                  <c:v>869.21766240299314</c:v>
                </c:pt>
                <c:pt idx="332">
                  <c:v>882.14850905697085</c:v>
                </c:pt>
                <c:pt idx="333">
                  <c:v>890.11414226717091</c:v>
                </c:pt>
                <c:pt idx="334">
                  <c:v>893.49102797541798</c:v>
                </c:pt>
                <c:pt idx="335">
                  <c:v>894.06082917382139</c:v>
                </c:pt>
                <c:pt idx="336">
                  <c:v>918.1791955819175</c:v>
                </c:pt>
                <c:pt idx="337">
                  <c:v>931.53229084903649</c:v>
                </c:pt>
                <c:pt idx="338">
                  <c:v>929.24619107480623</c:v>
                </c:pt>
                <c:pt idx="339">
                  <c:v>923.18826110243549</c:v>
                </c:pt>
                <c:pt idx="340">
                  <c:v>941.37225559086346</c:v>
                </c:pt>
                <c:pt idx="341">
                  <c:v>941.6444694257242</c:v>
                </c:pt>
                <c:pt idx="342">
                  <c:v>914.19775797294255</c:v>
                </c:pt>
                <c:pt idx="343">
                  <c:v>918.2258056509055</c:v>
                </c:pt>
                <c:pt idx="344">
                  <c:v>895.53414863261503</c:v>
                </c:pt>
                <c:pt idx="345">
                  <c:v>904.72405460162804</c:v>
                </c:pt>
                <c:pt idx="346">
                  <c:v>935.73243724326551</c:v>
                </c:pt>
                <c:pt idx="347">
                  <c:v>947.48755180198816</c:v>
                </c:pt>
                <c:pt idx="348">
                  <c:v>952.57963288916801</c:v>
                </c:pt>
                <c:pt idx="349">
                  <c:v>955.4562188036582</c:v>
                </c:pt>
                <c:pt idx="350">
                  <c:v>960.6144917047867</c:v>
                </c:pt>
                <c:pt idx="351">
                  <c:v>964.13562040759791</c:v>
                </c:pt>
                <c:pt idx="352">
                  <c:v>966.33870461516915</c:v>
                </c:pt>
                <c:pt idx="353">
                  <c:v>964.10417929597281</c:v>
                </c:pt>
                <c:pt idx="354">
                  <c:v>965.29508034858964</c:v>
                </c:pt>
                <c:pt idx="355">
                  <c:v>970.46079982878348</c:v>
                </c:pt>
                <c:pt idx="356">
                  <c:v>999.99227762170619</c:v>
                </c:pt>
                <c:pt idx="357">
                  <c:v>1000.6972204402529</c:v>
                </c:pt>
                <c:pt idx="358">
                  <c:v>1001.2143439867233</c:v>
                </c:pt>
                <c:pt idx="359">
                  <c:v>1004.5813009228806</c:v>
                </c:pt>
                <c:pt idx="360">
                  <c:v>1001.4305705789535</c:v>
                </c:pt>
                <c:pt idx="361">
                  <c:v>1010.9445406370855</c:v>
                </c:pt>
                <c:pt idx="362">
                  <c:v>978.55771346997847</c:v>
                </c:pt>
                <c:pt idx="363">
                  <c:v>1001.0488644518518</c:v>
                </c:pt>
                <c:pt idx="364">
                  <c:v>961.37349117139252</c:v>
                </c:pt>
                <c:pt idx="365">
                  <c:v>932.8936358225684</c:v>
                </c:pt>
                <c:pt idx="366">
                  <c:v>968.51558789638557</c:v>
                </c:pt>
                <c:pt idx="367">
                  <c:v>982.07442938519398</c:v>
                </c:pt>
                <c:pt idx="368">
                  <c:v>992.14054949134299</c:v>
                </c:pt>
                <c:pt idx="369">
                  <c:v>990.36081709381415</c:v>
                </c:pt>
                <c:pt idx="370">
                  <c:v>1004.8719933058012</c:v>
                </c:pt>
                <c:pt idx="371">
                  <c:v>1011.86102146104</c:v>
                </c:pt>
                <c:pt idx="372">
                  <c:v>999.5016308008162</c:v>
                </c:pt>
                <c:pt idx="373">
                  <c:v>980.32227691014407</c:v>
                </c:pt>
                <c:pt idx="374">
                  <c:v>986.59919146699303</c:v>
                </c:pt>
                <c:pt idx="375">
                  <c:v>985.98774458564753</c:v>
                </c:pt>
                <c:pt idx="376">
                  <c:v>996.39447673440486</c:v>
                </c:pt>
                <c:pt idx="377">
                  <c:v>988.28266993507145</c:v>
                </c:pt>
                <c:pt idx="378">
                  <c:v>982.04464306891725</c:v>
                </c:pt>
                <c:pt idx="379">
                  <c:v>959.82349952810853</c:v>
                </c:pt>
              </c:numCache>
            </c:numRef>
          </c:val>
        </c:ser>
        <c:marker val="1"/>
        <c:axId val="76835072"/>
        <c:axId val="76845056"/>
      </c:lineChart>
      <c:catAx>
        <c:axId val="76835072"/>
        <c:scaling>
          <c:orientation val="minMax"/>
        </c:scaling>
        <c:axPos val="b"/>
        <c:majorTickMark val="in"/>
        <c:tickLblPos val="nextTo"/>
        <c:txPr>
          <a:bodyPr/>
          <a:lstStyle/>
          <a:p>
            <a:pPr>
              <a:defRPr sz="800">
                <a:latin typeface="Arial Unicode MS" pitchFamily="34" charset="-122"/>
                <a:ea typeface="Arial Unicode MS" pitchFamily="34" charset="-122"/>
                <a:cs typeface="Arial Unicode MS" pitchFamily="34" charset="-122"/>
              </a:defRPr>
            </a:pPr>
            <a:endParaRPr lang="zh-CN"/>
          </a:p>
        </c:txPr>
        <c:crossAx val="76845056"/>
        <c:crosses val="autoZero"/>
        <c:auto val="1"/>
        <c:lblAlgn val="ctr"/>
        <c:lblOffset val="100"/>
        <c:tickLblSkip val="80"/>
        <c:tickMarkSkip val="80"/>
      </c:catAx>
      <c:valAx>
        <c:axId val="76845056"/>
        <c:scaling>
          <c:orientation val="minMax"/>
        </c:scaling>
        <c:axPos val="l"/>
        <c:numFmt formatCode="0_ " sourceLinked="0"/>
        <c:majorTickMark val="in"/>
        <c:tickLblPos val="nextTo"/>
        <c:txPr>
          <a:bodyPr/>
          <a:lstStyle/>
          <a:p>
            <a:pPr>
              <a:defRPr sz="800">
                <a:latin typeface="Arial Unicode MS" pitchFamily="34" charset="-122"/>
                <a:ea typeface="Arial Unicode MS" pitchFamily="34" charset="-122"/>
                <a:cs typeface="Arial Unicode MS" pitchFamily="34" charset="-122"/>
              </a:defRPr>
            </a:pPr>
            <a:endParaRPr lang="zh-CN"/>
          </a:p>
        </c:txPr>
        <c:crossAx val="76835072"/>
        <c:crosses val="autoZero"/>
        <c:crossBetween val="between"/>
      </c:valAx>
    </c:plotArea>
    <c:legend>
      <c:legendPos val="r"/>
      <c:layout>
        <c:manualLayout>
          <c:xMode val="edge"/>
          <c:yMode val="edge"/>
          <c:x val="0.15079551314974904"/>
          <c:y val="2.5534549588935612E-2"/>
          <c:w val="0.82241669153853703"/>
          <c:h val="0.13116516009077228"/>
        </c:manualLayout>
      </c:layout>
      <c:txPr>
        <a:bodyPr/>
        <a:lstStyle/>
        <a:p>
          <a:pPr>
            <a:defRPr sz="900">
              <a:latin typeface="楷体_GB2312" pitchFamily="49" charset="-122"/>
              <a:ea typeface="楷体_GB2312" pitchFamily="49" charset="-122"/>
            </a:defRPr>
          </a:pPr>
          <a:endParaRPr lang="zh-CN"/>
        </a:p>
      </c:txPr>
    </c:legend>
    <c:plotVisOnly val="1"/>
    <c:dispBlanksAs val="gap"/>
  </c:chart>
  <c:spPr>
    <a:ln>
      <a:noFill/>
    </a:ln>
  </c:sp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zh-CN"/>
  <c:style val="3"/>
  <c:chart>
    <c:plotArea>
      <c:layout>
        <c:manualLayout>
          <c:layoutTarget val="inner"/>
          <c:xMode val="edge"/>
          <c:yMode val="edge"/>
          <c:x val="9.5658136482939748E-2"/>
          <c:y val="7.9178331875182431E-2"/>
          <c:w val="0.87917672790901169"/>
          <c:h val="0.78233194808982209"/>
        </c:manualLayout>
      </c:layout>
      <c:lineChart>
        <c:grouping val="standard"/>
        <c:ser>
          <c:idx val="0"/>
          <c:order val="0"/>
          <c:tx>
            <c:strRef>
              <c:f>Sheet1!$G$1</c:f>
              <c:strCache>
                <c:ptCount val="1"/>
                <c:pt idx="0">
                  <c:v>民生银行</c:v>
                </c:pt>
              </c:strCache>
            </c:strRef>
          </c:tx>
          <c:spPr>
            <a:ln w="12700"/>
          </c:spPr>
          <c:marker>
            <c:symbol val="none"/>
          </c:marker>
          <c:cat>
            <c:numRef>
              <c:f>Sheet1!$F$2:$F$162</c:f>
              <c:numCache>
                <c:formatCode>yyyy/m/d</c:formatCode>
                <c:ptCount val="161"/>
                <c:pt idx="0">
                  <c:v>39769</c:v>
                </c:pt>
                <c:pt idx="1">
                  <c:v>39770</c:v>
                </c:pt>
                <c:pt idx="2">
                  <c:v>39771</c:v>
                </c:pt>
                <c:pt idx="3">
                  <c:v>39772</c:v>
                </c:pt>
                <c:pt idx="4">
                  <c:v>39773</c:v>
                </c:pt>
                <c:pt idx="5">
                  <c:v>39776</c:v>
                </c:pt>
                <c:pt idx="6">
                  <c:v>39777</c:v>
                </c:pt>
                <c:pt idx="7">
                  <c:v>39778</c:v>
                </c:pt>
                <c:pt idx="8">
                  <c:v>39779</c:v>
                </c:pt>
                <c:pt idx="9">
                  <c:v>39780</c:v>
                </c:pt>
                <c:pt idx="10">
                  <c:v>39783</c:v>
                </c:pt>
                <c:pt idx="11">
                  <c:v>39784</c:v>
                </c:pt>
                <c:pt idx="12">
                  <c:v>39785</c:v>
                </c:pt>
                <c:pt idx="13">
                  <c:v>39786</c:v>
                </c:pt>
                <c:pt idx="14">
                  <c:v>39787</c:v>
                </c:pt>
                <c:pt idx="15">
                  <c:v>39790</c:v>
                </c:pt>
                <c:pt idx="16">
                  <c:v>39791</c:v>
                </c:pt>
                <c:pt idx="17">
                  <c:v>39792</c:v>
                </c:pt>
                <c:pt idx="18">
                  <c:v>39793</c:v>
                </c:pt>
                <c:pt idx="19">
                  <c:v>39794</c:v>
                </c:pt>
                <c:pt idx="20">
                  <c:v>39797</c:v>
                </c:pt>
                <c:pt idx="21">
                  <c:v>39798</c:v>
                </c:pt>
                <c:pt idx="22">
                  <c:v>39799</c:v>
                </c:pt>
                <c:pt idx="23">
                  <c:v>39800</c:v>
                </c:pt>
                <c:pt idx="24">
                  <c:v>39801</c:v>
                </c:pt>
                <c:pt idx="25">
                  <c:v>39804</c:v>
                </c:pt>
                <c:pt idx="26">
                  <c:v>39805</c:v>
                </c:pt>
                <c:pt idx="27">
                  <c:v>39806</c:v>
                </c:pt>
                <c:pt idx="28">
                  <c:v>39807</c:v>
                </c:pt>
                <c:pt idx="29">
                  <c:v>39808</c:v>
                </c:pt>
                <c:pt idx="30">
                  <c:v>39811</c:v>
                </c:pt>
                <c:pt idx="31">
                  <c:v>39812</c:v>
                </c:pt>
                <c:pt idx="32">
                  <c:v>39813</c:v>
                </c:pt>
                <c:pt idx="33">
                  <c:v>39818</c:v>
                </c:pt>
                <c:pt idx="34">
                  <c:v>39819</c:v>
                </c:pt>
                <c:pt idx="35">
                  <c:v>39820</c:v>
                </c:pt>
                <c:pt idx="36">
                  <c:v>39821</c:v>
                </c:pt>
                <c:pt idx="37">
                  <c:v>39822</c:v>
                </c:pt>
                <c:pt idx="38">
                  <c:v>39825</c:v>
                </c:pt>
                <c:pt idx="39">
                  <c:v>39826</c:v>
                </c:pt>
                <c:pt idx="40">
                  <c:v>39827</c:v>
                </c:pt>
                <c:pt idx="41">
                  <c:v>39828</c:v>
                </c:pt>
                <c:pt idx="42">
                  <c:v>39829</c:v>
                </c:pt>
                <c:pt idx="43">
                  <c:v>39832</c:v>
                </c:pt>
                <c:pt idx="44">
                  <c:v>39833</c:v>
                </c:pt>
                <c:pt idx="45">
                  <c:v>39834</c:v>
                </c:pt>
                <c:pt idx="46">
                  <c:v>39835</c:v>
                </c:pt>
                <c:pt idx="47">
                  <c:v>39836</c:v>
                </c:pt>
                <c:pt idx="48">
                  <c:v>39846</c:v>
                </c:pt>
                <c:pt idx="49">
                  <c:v>39847</c:v>
                </c:pt>
                <c:pt idx="50">
                  <c:v>39848</c:v>
                </c:pt>
                <c:pt idx="51">
                  <c:v>39849</c:v>
                </c:pt>
                <c:pt idx="52">
                  <c:v>39850</c:v>
                </c:pt>
                <c:pt idx="53">
                  <c:v>39853</c:v>
                </c:pt>
                <c:pt idx="54">
                  <c:v>39854</c:v>
                </c:pt>
                <c:pt idx="55">
                  <c:v>39855</c:v>
                </c:pt>
                <c:pt idx="56">
                  <c:v>39856</c:v>
                </c:pt>
                <c:pt idx="57">
                  <c:v>39857</c:v>
                </c:pt>
                <c:pt idx="58">
                  <c:v>39860</c:v>
                </c:pt>
                <c:pt idx="59">
                  <c:v>39861</c:v>
                </c:pt>
                <c:pt idx="60">
                  <c:v>39862</c:v>
                </c:pt>
                <c:pt idx="61">
                  <c:v>39863</c:v>
                </c:pt>
                <c:pt idx="62">
                  <c:v>39864</c:v>
                </c:pt>
                <c:pt idx="63">
                  <c:v>39867</c:v>
                </c:pt>
                <c:pt idx="64">
                  <c:v>39868</c:v>
                </c:pt>
                <c:pt idx="65">
                  <c:v>39869</c:v>
                </c:pt>
                <c:pt idx="66">
                  <c:v>39870</c:v>
                </c:pt>
                <c:pt idx="67">
                  <c:v>39871</c:v>
                </c:pt>
                <c:pt idx="68">
                  <c:v>39874</c:v>
                </c:pt>
                <c:pt idx="69">
                  <c:v>39875</c:v>
                </c:pt>
                <c:pt idx="70">
                  <c:v>39876</c:v>
                </c:pt>
                <c:pt idx="71">
                  <c:v>39877</c:v>
                </c:pt>
                <c:pt idx="72">
                  <c:v>39878</c:v>
                </c:pt>
                <c:pt idx="73">
                  <c:v>39881</c:v>
                </c:pt>
                <c:pt idx="74">
                  <c:v>39882</c:v>
                </c:pt>
                <c:pt idx="75">
                  <c:v>39883</c:v>
                </c:pt>
                <c:pt idx="76">
                  <c:v>39884</c:v>
                </c:pt>
                <c:pt idx="77">
                  <c:v>39885</c:v>
                </c:pt>
                <c:pt idx="78">
                  <c:v>39888</c:v>
                </c:pt>
                <c:pt idx="79">
                  <c:v>39889</c:v>
                </c:pt>
                <c:pt idx="80">
                  <c:v>39890</c:v>
                </c:pt>
                <c:pt idx="81">
                  <c:v>39891</c:v>
                </c:pt>
                <c:pt idx="82">
                  <c:v>39892</c:v>
                </c:pt>
                <c:pt idx="83">
                  <c:v>39895</c:v>
                </c:pt>
                <c:pt idx="84">
                  <c:v>39896</c:v>
                </c:pt>
                <c:pt idx="85">
                  <c:v>39897</c:v>
                </c:pt>
                <c:pt idx="86">
                  <c:v>39898</c:v>
                </c:pt>
                <c:pt idx="87">
                  <c:v>39899</c:v>
                </c:pt>
                <c:pt idx="88">
                  <c:v>39902</c:v>
                </c:pt>
                <c:pt idx="89">
                  <c:v>39903</c:v>
                </c:pt>
                <c:pt idx="90">
                  <c:v>39904</c:v>
                </c:pt>
                <c:pt idx="91">
                  <c:v>39905</c:v>
                </c:pt>
                <c:pt idx="92">
                  <c:v>39906</c:v>
                </c:pt>
                <c:pt idx="93">
                  <c:v>39910</c:v>
                </c:pt>
                <c:pt idx="94">
                  <c:v>39911</c:v>
                </c:pt>
                <c:pt idx="95">
                  <c:v>39912</c:v>
                </c:pt>
                <c:pt idx="96">
                  <c:v>39913</c:v>
                </c:pt>
                <c:pt idx="97">
                  <c:v>39916</c:v>
                </c:pt>
                <c:pt idx="98">
                  <c:v>39917</c:v>
                </c:pt>
                <c:pt idx="99">
                  <c:v>39918</c:v>
                </c:pt>
                <c:pt idx="100">
                  <c:v>39919</c:v>
                </c:pt>
                <c:pt idx="101">
                  <c:v>39920</c:v>
                </c:pt>
                <c:pt idx="102">
                  <c:v>39923</c:v>
                </c:pt>
                <c:pt idx="103">
                  <c:v>39924</c:v>
                </c:pt>
                <c:pt idx="104">
                  <c:v>39925</c:v>
                </c:pt>
                <c:pt idx="105">
                  <c:v>39926</c:v>
                </c:pt>
                <c:pt idx="106">
                  <c:v>39927</c:v>
                </c:pt>
                <c:pt idx="107">
                  <c:v>39930</c:v>
                </c:pt>
                <c:pt idx="108">
                  <c:v>39931</c:v>
                </c:pt>
                <c:pt idx="109">
                  <c:v>39932</c:v>
                </c:pt>
                <c:pt idx="110">
                  <c:v>39933</c:v>
                </c:pt>
                <c:pt idx="111">
                  <c:v>39937</c:v>
                </c:pt>
                <c:pt idx="112">
                  <c:v>39938</c:v>
                </c:pt>
                <c:pt idx="113">
                  <c:v>39939</c:v>
                </c:pt>
                <c:pt idx="114">
                  <c:v>39940</c:v>
                </c:pt>
                <c:pt idx="115">
                  <c:v>39941</c:v>
                </c:pt>
                <c:pt idx="116">
                  <c:v>39944</c:v>
                </c:pt>
                <c:pt idx="117">
                  <c:v>39945</c:v>
                </c:pt>
                <c:pt idx="118">
                  <c:v>39946</c:v>
                </c:pt>
                <c:pt idx="119">
                  <c:v>39947</c:v>
                </c:pt>
                <c:pt idx="120">
                  <c:v>39948</c:v>
                </c:pt>
                <c:pt idx="121">
                  <c:v>39951</c:v>
                </c:pt>
                <c:pt idx="122">
                  <c:v>39952</c:v>
                </c:pt>
                <c:pt idx="123">
                  <c:v>39953</c:v>
                </c:pt>
                <c:pt idx="124">
                  <c:v>39954</c:v>
                </c:pt>
                <c:pt idx="125">
                  <c:v>39955</c:v>
                </c:pt>
                <c:pt idx="126">
                  <c:v>39958</c:v>
                </c:pt>
                <c:pt idx="127">
                  <c:v>39959</c:v>
                </c:pt>
                <c:pt idx="128">
                  <c:v>39960</c:v>
                </c:pt>
                <c:pt idx="129">
                  <c:v>39965</c:v>
                </c:pt>
                <c:pt idx="130">
                  <c:v>39966</c:v>
                </c:pt>
                <c:pt idx="131">
                  <c:v>39967</c:v>
                </c:pt>
                <c:pt idx="132">
                  <c:v>39968</c:v>
                </c:pt>
                <c:pt idx="133">
                  <c:v>39969</c:v>
                </c:pt>
                <c:pt idx="134">
                  <c:v>39972</c:v>
                </c:pt>
                <c:pt idx="135">
                  <c:v>39973</c:v>
                </c:pt>
                <c:pt idx="136">
                  <c:v>39974</c:v>
                </c:pt>
                <c:pt idx="137">
                  <c:v>39975</c:v>
                </c:pt>
                <c:pt idx="138">
                  <c:v>39976</c:v>
                </c:pt>
                <c:pt idx="139">
                  <c:v>39979</c:v>
                </c:pt>
                <c:pt idx="140">
                  <c:v>39980</c:v>
                </c:pt>
                <c:pt idx="141">
                  <c:v>39981</c:v>
                </c:pt>
                <c:pt idx="142">
                  <c:v>39982</c:v>
                </c:pt>
                <c:pt idx="143">
                  <c:v>39983</c:v>
                </c:pt>
                <c:pt idx="144">
                  <c:v>39986</c:v>
                </c:pt>
                <c:pt idx="145">
                  <c:v>39987</c:v>
                </c:pt>
                <c:pt idx="146">
                  <c:v>39988</c:v>
                </c:pt>
                <c:pt idx="147">
                  <c:v>39989</c:v>
                </c:pt>
                <c:pt idx="148">
                  <c:v>39990</c:v>
                </c:pt>
                <c:pt idx="149">
                  <c:v>39993</c:v>
                </c:pt>
                <c:pt idx="150">
                  <c:v>39994</c:v>
                </c:pt>
                <c:pt idx="151">
                  <c:v>39995</c:v>
                </c:pt>
                <c:pt idx="152">
                  <c:v>39996</c:v>
                </c:pt>
                <c:pt idx="153">
                  <c:v>39997</c:v>
                </c:pt>
                <c:pt idx="154">
                  <c:v>40000</c:v>
                </c:pt>
                <c:pt idx="155">
                  <c:v>40001</c:v>
                </c:pt>
                <c:pt idx="156">
                  <c:v>40002</c:v>
                </c:pt>
                <c:pt idx="157">
                  <c:v>40003</c:v>
                </c:pt>
                <c:pt idx="158">
                  <c:v>40004</c:v>
                </c:pt>
                <c:pt idx="159">
                  <c:v>40007</c:v>
                </c:pt>
                <c:pt idx="160">
                  <c:v>40008</c:v>
                </c:pt>
              </c:numCache>
            </c:numRef>
          </c:cat>
          <c:val>
            <c:numRef>
              <c:f>Sheet1!$G$2:$G$162</c:f>
              <c:numCache>
                <c:formatCode>General</c:formatCode>
                <c:ptCount val="161"/>
                <c:pt idx="0">
                  <c:v>1.0172297370885861</c:v>
                </c:pt>
                <c:pt idx="1">
                  <c:v>0.93663551809013634</c:v>
                </c:pt>
                <c:pt idx="2">
                  <c:v>0.993269293602562</c:v>
                </c:pt>
                <c:pt idx="3">
                  <c:v>0.993269293602562</c:v>
                </c:pt>
                <c:pt idx="4">
                  <c:v>0.95188307303578978</c:v>
                </c:pt>
                <c:pt idx="5">
                  <c:v>0.90614040819882979</c:v>
                </c:pt>
                <c:pt idx="6">
                  <c:v>0.8996057417935488</c:v>
                </c:pt>
                <c:pt idx="7">
                  <c:v>0.89089285325317746</c:v>
                </c:pt>
                <c:pt idx="8">
                  <c:v>0.88871463111808313</c:v>
                </c:pt>
                <c:pt idx="9">
                  <c:v>0.86257596549696158</c:v>
                </c:pt>
                <c:pt idx="10">
                  <c:v>0.87128885403733514</c:v>
                </c:pt>
                <c:pt idx="11">
                  <c:v>0.86911063190224158</c:v>
                </c:pt>
                <c:pt idx="12">
                  <c:v>0.9148532967392019</c:v>
                </c:pt>
                <c:pt idx="13">
                  <c:v>0.92356618527957457</c:v>
                </c:pt>
                <c:pt idx="14">
                  <c:v>0.93227907381994868</c:v>
                </c:pt>
                <c:pt idx="15">
                  <c:v>0.97584351652181733</c:v>
                </c:pt>
                <c:pt idx="16">
                  <c:v>0.94752662876560156</c:v>
                </c:pt>
                <c:pt idx="17">
                  <c:v>0.993269293602562</c:v>
                </c:pt>
                <c:pt idx="18">
                  <c:v>0.95406129517088312</c:v>
                </c:pt>
                <c:pt idx="19">
                  <c:v>0.9126750746041109</c:v>
                </c:pt>
                <c:pt idx="20">
                  <c:v>0.91703151887429524</c:v>
                </c:pt>
                <c:pt idx="21">
                  <c:v>0.9148532967392019</c:v>
                </c:pt>
                <c:pt idx="22">
                  <c:v>0.90614040819882979</c:v>
                </c:pt>
                <c:pt idx="23">
                  <c:v>0.94099196236032312</c:v>
                </c:pt>
                <c:pt idx="24">
                  <c:v>0.93445729595504157</c:v>
                </c:pt>
                <c:pt idx="25">
                  <c:v>0.91049685246901624</c:v>
                </c:pt>
                <c:pt idx="26">
                  <c:v>0.88435818684789458</c:v>
                </c:pt>
                <c:pt idx="27">
                  <c:v>0.88653640898298725</c:v>
                </c:pt>
                <c:pt idx="28">
                  <c:v>0.8800017425777088</c:v>
                </c:pt>
                <c:pt idx="29">
                  <c:v>0.89089285325317746</c:v>
                </c:pt>
                <c:pt idx="30">
                  <c:v>0.88871463111808313</c:v>
                </c:pt>
                <c:pt idx="31">
                  <c:v>0.87346707617242869</c:v>
                </c:pt>
                <c:pt idx="32">
                  <c:v>0.87564529830752391</c:v>
                </c:pt>
                <c:pt idx="33">
                  <c:v>0.8930710753882688</c:v>
                </c:pt>
                <c:pt idx="34">
                  <c:v>0.91920974100938868</c:v>
                </c:pt>
                <c:pt idx="35">
                  <c:v>0.90396218606373457</c:v>
                </c:pt>
                <c:pt idx="36">
                  <c:v>0.88435818684789458</c:v>
                </c:pt>
                <c:pt idx="37">
                  <c:v>0.8930710753882688</c:v>
                </c:pt>
                <c:pt idx="38">
                  <c:v>0.8930710753882688</c:v>
                </c:pt>
                <c:pt idx="39">
                  <c:v>0.86911063190224158</c:v>
                </c:pt>
                <c:pt idx="40">
                  <c:v>0.90614040819882979</c:v>
                </c:pt>
                <c:pt idx="41">
                  <c:v>0.90396218606373457</c:v>
                </c:pt>
                <c:pt idx="42">
                  <c:v>0.93445729595504157</c:v>
                </c:pt>
                <c:pt idx="43">
                  <c:v>0.95188307303578978</c:v>
                </c:pt>
                <c:pt idx="44">
                  <c:v>0.95188307303578978</c:v>
                </c:pt>
                <c:pt idx="45">
                  <c:v>0.96713062798144211</c:v>
                </c:pt>
                <c:pt idx="46">
                  <c:v>0.98891284933237456</c:v>
                </c:pt>
                <c:pt idx="47">
                  <c:v>0.97584351652181733</c:v>
                </c:pt>
                <c:pt idx="48">
                  <c:v>0.96277418371125456</c:v>
                </c:pt>
                <c:pt idx="49">
                  <c:v>0.98019996079200156</c:v>
                </c:pt>
                <c:pt idx="50">
                  <c:v>1.030299069899149</c:v>
                </c:pt>
                <c:pt idx="51">
                  <c:v>1.0368337363044278</c:v>
                </c:pt>
                <c:pt idx="52">
                  <c:v>1.0673288461957355</c:v>
                </c:pt>
                <c:pt idx="53">
                  <c:v>1.0782199568712052</c:v>
                </c:pt>
                <c:pt idx="54">
                  <c:v>1.0738635126010154</c:v>
                </c:pt>
                <c:pt idx="55">
                  <c:v>1.0847546232764824</c:v>
                </c:pt>
                <c:pt idx="56">
                  <c:v>1.0499030691149878</c:v>
                </c:pt>
                <c:pt idx="57">
                  <c:v>1.0803981790062978</c:v>
                </c:pt>
                <c:pt idx="58">
                  <c:v>1.1261408438432585</c:v>
                </c:pt>
                <c:pt idx="59">
                  <c:v>1.0934675118168578</c:v>
                </c:pt>
                <c:pt idx="60">
                  <c:v>1.0346555141693361</c:v>
                </c:pt>
                <c:pt idx="61">
                  <c:v>1.0281208477640538</c:v>
                </c:pt>
                <c:pt idx="62">
                  <c:v>1.0455466248448022</c:v>
                </c:pt>
                <c:pt idx="63">
                  <c:v>1.0738635126010154</c:v>
                </c:pt>
                <c:pt idx="64">
                  <c:v>1.0063386264131222</c:v>
                </c:pt>
                <c:pt idx="65">
                  <c:v>1.0390119584395219</c:v>
                </c:pt>
                <c:pt idx="66">
                  <c:v>0.99544751573765344</c:v>
                </c:pt>
                <c:pt idx="67">
                  <c:v>1.0085168485482161</c:v>
                </c:pt>
                <c:pt idx="68">
                  <c:v>1.0019821821429338</c:v>
                </c:pt>
                <c:pt idx="69">
                  <c:v>0.98673462719728211</c:v>
                </c:pt>
                <c:pt idx="70">
                  <c:v>1.0564377355202701</c:v>
                </c:pt>
                <c:pt idx="71">
                  <c:v>1.0738635126010154</c:v>
                </c:pt>
                <c:pt idx="72">
                  <c:v>1.0499030691149878</c:v>
                </c:pt>
                <c:pt idx="73">
                  <c:v>1.0281208477640538</c:v>
                </c:pt>
                <c:pt idx="74">
                  <c:v>1.0368337363044278</c:v>
                </c:pt>
                <c:pt idx="75">
                  <c:v>1.0368337363044278</c:v>
                </c:pt>
                <c:pt idx="76">
                  <c:v>1.0106950706833087</c:v>
                </c:pt>
                <c:pt idx="77">
                  <c:v>0.99980396000784111</c:v>
                </c:pt>
                <c:pt idx="78">
                  <c:v>1.0150515149534955</c:v>
                </c:pt>
                <c:pt idx="79">
                  <c:v>1.047724846979893</c:v>
                </c:pt>
                <c:pt idx="80">
                  <c:v>1.0390119584395219</c:v>
                </c:pt>
                <c:pt idx="81">
                  <c:v>1.0499030691149878</c:v>
                </c:pt>
                <c:pt idx="82">
                  <c:v>1.0411901805746138</c:v>
                </c:pt>
                <c:pt idx="83">
                  <c:v>1.0411901805746138</c:v>
                </c:pt>
                <c:pt idx="84">
                  <c:v>1.0607941797904556</c:v>
                </c:pt>
                <c:pt idx="85">
                  <c:v>1.0520812912500819</c:v>
                </c:pt>
                <c:pt idx="86">
                  <c:v>1.0934675118168578</c:v>
                </c:pt>
                <c:pt idx="87">
                  <c:v>1.0912892896817623</c:v>
                </c:pt>
                <c:pt idx="88">
                  <c:v>1.0956457339519501</c:v>
                </c:pt>
                <c:pt idx="89">
                  <c:v>1.0934675118168578</c:v>
                </c:pt>
                <c:pt idx="90">
                  <c:v>1.1021804003572311</c:v>
                </c:pt>
                <c:pt idx="91">
                  <c:v>1.1304972881134419</c:v>
                </c:pt>
                <c:pt idx="92">
                  <c:v>1.2154479513820826</c:v>
                </c:pt>
                <c:pt idx="93">
                  <c:v>1.2198043956522651</c:v>
                </c:pt>
                <c:pt idx="94">
                  <c:v>1.1871310636258701</c:v>
                </c:pt>
                <c:pt idx="95">
                  <c:v>1.1936657300311493</c:v>
                </c:pt>
                <c:pt idx="96">
                  <c:v>1.2132697292469892</c:v>
                </c:pt>
                <c:pt idx="97">
                  <c:v>1.2285172841926424</c:v>
                </c:pt>
                <c:pt idx="98">
                  <c:v>1.2285172841926424</c:v>
                </c:pt>
                <c:pt idx="99">
                  <c:v>1.2089132849768025</c:v>
                </c:pt>
                <c:pt idx="100">
                  <c:v>1.2633688383541339</c:v>
                </c:pt>
                <c:pt idx="101">
                  <c:v>1.2372301727330159</c:v>
                </c:pt>
                <c:pt idx="102">
                  <c:v>1.2720817268945113</c:v>
                </c:pt>
                <c:pt idx="103">
                  <c:v>1.2611906162190396</c:v>
                </c:pt>
                <c:pt idx="104">
                  <c:v>1.2154479513820826</c:v>
                </c:pt>
                <c:pt idx="105">
                  <c:v>1.18495284149078</c:v>
                </c:pt>
                <c:pt idx="106">
                  <c:v>1.18495284149078</c:v>
                </c:pt>
                <c:pt idx="107">
                  <c:v>1.1435666209240019</c:v>
                </c:pt>
                <c:pt idx="108">
                  <c:v>1.1544577315994711</c:v>
                </c:pt>
                <c:pt idx="109">
                  <c:v>1.2219826177873596</c:v>
                </c:pt>
                <c:pt idx="110">
                  <c:v>1.2023786185715224</c:v>
                </c:pt>
                <c:pt idx="111">
                  <c:v>1.2372301727330159</c:v>
                </c:pt>
                <c:pt idx="112">
                  <c:v>1.2394083948681094</c:v>
                </c:pt>
                <c:pt idx="113">
                  <c:v>1.29168572611035</c:v>
                </c:pt>
                <c:pt idx="114">
                  <c:v>1.3374283909473073</c:v>
                </c:pt>
                <c:pt idx="115">
                  <c:v>1.3766363893789897</c:v>
                </c:pt>
                <c:pt idx="116">
                  <c:v>1.3788146115140818</c:v>
                </c:pt>
                <c:pt idx="117">
                  <c:v>1.4376266091616008</c:v>
                </c:pt>
                <c:pt idx="118">
                  <c:v>1.4376266091616008</c:v>
                </c:pt>
                <c:pt idx="119">
                  <c:v>1.3940621664597399</c:v>
                </c:pt>
                <c:pt idx="120">
                  <c:v>1.3940621664597399</c:v>
                </c:pt>
                <c:pt idx="121">
                  <c:v>1.4027750550001075</c:v>
                </c:pt>
                <c:pt idx="122">
                  <c:v>1.4223790542159498</c:v>
                </c:pt>
                <c:pt idx="123">
                  <c:v>1.39624038859483</c:v>
                </c:pt>
                <c:pt idx="124">
                  <c:v>1.3330719466771228</c:v>
                </c:pt>
                <c:pt idx="125">
                  <c:v>1.3417848352174937</c:v>
                </c:pt>
                <c:pt idx="126">
                  <c:v>1.3853492779193608</c:v>
                </c:pt>
                <c:pt idx="127">
                  <c:v>1.3679235008386159</c:v>
                </c:pt>
                <c:pt idx="128">
                  <c:v>1.4615870526476298</c:v>
                </c:pt>
                <c:pt idx="129">
                  <c:v>1.5160426060249632</c:v>
                </c:pt>
                <c:pt idx="130">
                  <c:v>1.4964386068091218</c:v>
                </c:pt>
                <c:pt idx="131">
                  <c:v>1.5835674922128558</c:v>
                </c:pt>
                <c:pt idx="132">
                  <c:v>1.5988150471585101</c:v>
                </c:pt>
                <c:pt idx="133">
                  <c:v>1.5835674922128558</c:v>
                </c:pt>
                <c:pt idx="134">
                  <c:v>1.6750528218867828</c:v>
                </c:pt>
                <c:pt idx="135">
                  <c:v>1.6554488226709367</c:v>
                </c:pt>
                <c:pt idx="136">
                  <c:v>1.6336666013200034</c:v>
                </c:pt>
                <c:pt idx="137">
                  <c:v>1.6118843799690699</c:v>
                </c:pt>
                <c:pt idx="138">
                  <c:v>1.5944586028883241</c:v>
                </c:pt>
                <c:pt idx="139">
                  <c:v>1.6598052669411241</c:v>
                </c:pt>
                <c:pt idx="140">
                  <c:v>1.6489141562656568</c:v>
                </c:pt>
                <c:pt idx="141">
                  <c:v>1.6859439325622441</c:v>
                </c:pt>
                <c:pt idx="142">
                  <c:v>1.7207954867237381</c:v>
                </c:pt>
                <c:pt idx="143">
                  <c:v>1.7120825981833643</c:v>
                </c:pt>
                <c:pt idx="144">
                  <c:v>1.7120825981833643</c:v>
                </c:pt>
                <c:pt idx="145">
                  <c:v>1.7708945958308822</c:v>
                </c:pt>
                <c:pt idx="146">
                  <c:v>1.7295083752641076</c:v>
                </c:pt>
                <c:pt idx="147">
                  <c:v>1.7403994859395753</c:v>
                </c:pt>
                <c:pt idx="148">
                  <c:v>1.7403994859395753</c:v>
                </c:pt>
                <c:pt idx="149">
                  <c:v>1.7556470408852307</c:v>
                </c:pt>
                <c:pt idx="150">
                  <c:v>1.7251519309939243</c:v>
                </c:pt>
                <c:pt idx="151">
                  <c:v>1.7578252630203219</c:v>
                </c:pt>
                <c:pt idx="152">
                  <c:v>1.7425777080746698</c:v>
                </c:pt>
                <c:pt idx="153">
                  <c:v>1.7295083752641076</c:v>
                </c:pt>
                <c:pt idx="154">
                  <c:v>1.7512905966150436</c:v>
                </c:pt>
                <c:pt idx="155">
                  <c:v>1.7556470408852307</c:v>
                </c:pt>
                <c:pt idx="156">
                  <c:v>1.7186172645886457</c:v>
                </c:pt>
                <c:pt idx="157">
                  <c:v>1.7077261539131741</c:v>
                </c:pt>
                <c:pt idx="158">
                  <c:v>1.7055479317780857</c:v>
                </c:pt>
                <c:pt idx="159">
                  <c:v>1.6706963776165902</c:v>
                </c:pt>
                <c:pt idx="160">
                  <c:v>1.7099043760482684</c:v>
                </c:pt>
              </c:numCache>
            </c:numRef>
          </c:val>
        </c:ser>
        <c:ser>
          <c:idx val="1"/>
          <c:order val="1"/>
          <c:tx>
            <c:strRef>
              <c:f>Sheet1!$H$1</c:f>
              <c:strCache>
                <c:ptCount val="1"/>
                <c:pt idx="0">
                  <c:v>招商银行</c:v>
                </c:pt>
              </c:strCache>
            </c:strRef>
          </c:tx>
          <c:spPr>
            <a:ln w="12700"/>
          </c:spPr>
          <c:marker>
            <c:symbol val="none"/>
          </c:marker>
          <c:cat>
            <c:numRef>
              <c:f>Sheet1!$F$2:$F$162</c:f>
              <c:numCache>
                <c:formatCode>yyyy/m/d</c:formatCode>
                <c:ptCount val="161"/>
                <c:pt idx="0">
                  <c:v>39769</c:v>
                </c:pt>
                <c:pt idx="1">
                  <c:v>39770</c:v>
                </c:pt>
                <c:pt idx="2">
                  <c:v>39771</c:v>
                </c:pt>
                <c:pt idx="3">
                  <c:v>39772</c:v>
                </c:pt>
                <c:pt idx="4">
                  <c:v>39773</c:v>
                </c:pt>
                <c:pt idx="5">
                  <c:v>39776</c:v>
                </c:pt>
                <c:pt idx="6">
                  <c:v>39777</c:v>
                </c:pt>
                <c:pt idx="7">
                  <c:v>39778</c:v>
                </c:pt>
                <c:pt idx="8">
                  <c:v>39779</c:v>
                </c:pt>
                <c:pt idx="9">
                  <c:v>39780</c:v>
                </c:pt>
                <c:pt idx="10">
                  <c:v>39783</c:v>
                </c:pt>
                <c:pt idx="11">
                  <c:v>39784</c:v>
                </c:pt>
                <c:pt idx="12">
                  <c:v>39785</c:v>
                </c:pt>
                <c:pt idx="13">
                  <c:v>39786</c:v>
                </c:pt>
                <c:pt idx="14">
                  <c:v>39787</c:v>
                </c:pt>
                <c:pt idx="15">
                  <c:v>39790</c:v>
                </c:pt>
                <c:pt idx="16">
                  <c:v>39791</c:v>
                </c:pt>
                <c:pt idx="17">
                  <c:v>39792</c:v>
                </c:pt>
                <c:pt idx="18">
                  <c:v>39793</c:v>
                </c:pt>
                <c:pt idx="19">
                  <c:v>39794</c:v>
                </c:pt>
                <c:pt idx="20">
                  <c:v>39797</c:v>
                </c:pt>
                <c:pt idx="21">
                  <c:v>39798</c:v>
                </c:pt>
                <c:pt idx="22">
                  <c:v>39799</c:v>
                </c:pt>
                <c:pt idx="23">
                  <c:v>39800</c:v>
                </c:pt>
                <c:pt idx="24">
                  <c:v>39801</c:v>
                </c:pt>
                <c:pt idx="25">
                  <c:v>39804</c:v>
                </c:pt>
                <c:pt idx="26">
                  <c:v>39805</c:v>
                </c:pt>
                <c:pt idx="27">
                  <c:v>39806</c:v>
                </c:pt>
                <c:pt idx="28">
                  <c:v>39807</c:v>
                </c:pt>
                <c:pt idx="29">
                  <c:v>39808</c:v>
                </c:pt>
                <c:pt idx="30">
                  <c:v>39811</c:v>
                </c:pt>
                <c:pt idx="31">
                  <c:v>39812</c:v>
                </c:pt>
                <c:pt idx="32">
                  <c:v>39813</c:v>
                </c:pt>
                <c:pt idx="33">
                  <c:v>39818</c:v>
                </c:pt>
                <c:pt idx="34">
                  <c:v>39819</c:v>
                </c:pt>
                <c:pt idx="35">
                  <c:v>39820</c:v>
                </c:pt>
                <c:pt idx="36">
                  <c:v>39821</c:v>
                </c:pt>
                <c:pt idx="37">
                  <c:v>39822</c:v>
                </c:pt>
                <c:pt idx="38">
                  <c:v>39825</c:v>
                </c:pt>
                <c:pt idx="39">
                  <c:v>39826</c:v>
                </c:pt>
                <c:pt idx="40">
                  <c:v>39827</c:v>
                </c:pt>
                <c:pt idx="41">
                  <c:v>39828</c:v>
                </c:pt>
                <c:pt idx="42">
                  <c:v>39829</c:v>
                </c:pt>
                <c:pt idx="43">
                  <c:v>39832</c:v>
                </c:pt>
                <c:pt idx="44">
                  <c:v>39833</c:v>
                </c:pt>
                <c:pt idx="45">
                  <c:v>39834</c:v>
                </c:pt>
                <c:pt idx="46">
                  <c:v>39835</c:v>
                </c:pt>
                <c:pt idx="47">
                  <c:v>39836</c:v>
                </c:pt>
                <c:pt idx="48">
                  <c:v>39846</c:v>
                </c:pt>
                <c:pt idx="49">
                  <c:v>39847</c:v>
                </c:pt>
                <c:pt idx="50">
                  <c:v>39848</c:v>
                </c:pt>
                <c:pt idx="51">
                  <c:v>39849</c:v>
                </c:pt>
                <c:pt idx="52">
                  <c:v>39850</c:v>
                </c:pt>
                <c:pt idx="53">
                  <c:v>39853</c:v>
                </c:pt>
                <c:pt idx="54">
                  <c:v>39854</c:v>
                </c:pt>
                <c:pt idx="55">
                  <c:v>39855</c:v>
                </c:pt>
                <c:pt idx="56">
                  <c:v>39856</c:v>
                </c:pt>
                <c:pt idx="57">
                  <c:v>39857</c:v>
                </c:pt>
                <c:pt idx="58">
                  <c:v>39860</c:v>
                </c:pt>
                <c:pt idx="59">
                  <c:v>39861</c:v>
                </c:pt>
                <c:pt idx="60">
                  <c:v>39862</c:v>
                </c:pt>
                <c:pt idx="61">
                  <c:v>39863</c:v>
                </c:pt>
                <c:pt idx="62">
                  <c:v>39864</c:v>
                </c:pt>
                <c:pt idx="63">
                  <c:v>39867</c:v>
                </c:pt>
                <c:pt idx="64">
                  <c:v>39868</c:v>
                </c:pt>
                <c:pt idx="65">
                  <c:v>39869</c:v>
                </c:pt>
                <c:pt idx="66">
                  <c:v>39870</c:v>
                </c:pt>
                <c:pt idx="67">
                  <c:v>39871</c:v>
                </c:pt>
                <c:pt idx="68">
                  <c:v>39874</c:v>
                </c:pt>
                <c:pt idx="69">
                  <c:v>39875</c:v>
                </c:pt>
                <c:pt idx="70">
                  <c:v>39876</c:v>
                </c:pt>
                <c:pt idx="71">
                  <c:v>39877</c:v>
                </c:pt>
                <c:pt idx="72">
                  <c:v>39878</c:v>
                </c:pt>
                <c:pt idx="73">
                  <c:v>39881</c:v>
                </c:pt>
                <c:pt idx="74">
                  <c:v>39882</c:v>
                </c:pt>
                <c:pt idx="75">
                  <c:v>39883</c:v>
                </c:pt>
                <c:pt idx="76">
                  <c:v>39884</c:v>
                </c:pt>
                <c:pt idx="77">
                  <c:v>39885</c:v>
                </c:pt>
                <c:pt idx="78">
                  <c:v>39888</c:v>
                </c:pt>
                <c:pt idx="79">
                  <c:v>39889</c:v>
                </c:pt>
                <c:pt idx="80">
                  <c:v>39890</c:v>
                </c:pt>
                <c:pt idx="81">
                  <c:v>39891</c:v>
                </c:pt>
                <c:pt idx="82">
                  <c:v>39892</c:v>
                </c:pt>
                <c:pt idx="83">
                  <c:v>39895</c:v>
                </c:pt>
                <c:pt idx="84">
                  <c:v>39896</c:v>
                </c:pt>
                <c:pt idx="85">
                  <c:v>39897</c:v>
                </c:pt>
                <c:pt idx="86">
                  <c:v>39898</c:v>
                </c:pt>
                <c:pt idx="87">
                  <c:v>39899</c:v>
                </c:pt>
                <c:pt idx="88">
                  <c:v>39902</c:v>
                </c:pt>
                <c:pt idx="89">
                  <c:v>39903</c:v>
                </c:pt>
                <c:pt idx="90">
                  <c:v>39904</c:v>
                </c:pt>
                <c:pt idx="91">
                  <c:v>39905</c:v>
                </c:pt>
                <c:pt idx="92">
                  <c:v>39906</c:v>
                </c:pt>
                <c:pt idx="93">
                  <c:v>39910</c:v>
                </c:pt>
                <c:pt idx="94">
                  <c:v>39911</c:v>
                </c:pt>
                <c:pt idx="95">
                  <c:v>39912</c:v>
                </c:pt>
                <c:pt idx="96">
                  <c:v>39913</c:v>
                </c:pt>
                <c:pt idx="97">
                  <c:v>39916</c:v>
                </c:pt>
                <c:pt idx="98">
                  <c:v>39917</c:v>
                </c:pt>
                <c:pt idx="99">
                  <c:v>39918</c:v>
                </c:pt>
                <c:pt idx="100">
                  <c:v>39919</c:v>
                </c:pt>
                <c:pt idx="101">
                  <c:v>39920</c:v>
                </c:pt>
                <c:pt idx="102">
                  <c:v>39923</c:v>
                </c:pt>
                <c:pt idx="103">
                  <c:v>39924</c:v>
                </c:pt>
                <c:pt idx="104">
                  <c:v>39925</c:v>
                </c:pt>
                <c:pt idx="105">
                  <c:v>39926</c:v>
                </c:pt>
                <c:pt idx="106">
                  <c:v>39927</c:v>
                </c:pt>
                <c:pt idx="107">
                  <c:v>39930</c:v>
                </c:pt>
                <c:pt idx="108">
                  <c:v>39931</c:v>
                </c:pt>
                <c:pt idx="109">
                  <c:v>39932</c:v>
                </c:pt>
                <c:pt idx="110">
                  <c:v>39933</c:v>
                </c:pt>
                <c:pt idx="111">
                  <c:v>39937</c:v>
                </c:pt>
                <c:pt idx="112">
                  <c:v>39938</c:v>
                </c:pt>
                <c:pt idx="113">
                  <c:v>39939</c:v>
                </c:pt>
                <c:pt idx="114">
                  <c:v>39940</c:v>
                </c:pt>
                <c:pt idx="115">
                  <c:v>39941</c:v>
                </c:pt>
                <c:pt idx="116">
                  <c:v>39944</c:v>
                </c:pt>
                <c:pt idx="117">
                  <c:v>39945</c:v>
                </c:pt>
                <c:pt idx="118">
                  <c:v>39946</c:v>
                </c:pt>
                <c:pt idx="119">
                  <c:v>39947</c:v>
                </c:pt>
                <c:pt idx="120">
                  <c:v>39948</c:v>
                </c:pt>
                <c:pt idx="121">
                  <c:v>39951</c:v>
                </c:pt>
                <c:pt idx="122">
                  <c:v>39952</c:v>
                </c:pt>
                <c:pt idx="123">
                  <c:v>39953</c:v>
                </c:pt>
                <c:pt idx="124">
                  <c:v>39954</c:v>
                </c:pt>
                <c:pt idx="125">
                  <c:v>39955</c:v>
                </c:pt>
                <c:pt idx="126">
                  <c:v>39958</c:v>
                </c:pt>
                <c:pt idx="127">
                  <c:v>39959</c:v>
                </c:pt>
                <c:pt idx="128">
                  <c:v>39960</c:v>
                </c:pt>
                <c:pt idx="129">
                  <c:v>39965</c:v>
                </c:pt>
                <c:pt idx="130">
                  <c:v>39966</c:v>
                </c:pt>
                <c:pt idx="131">
                  <c:v>39967</c:v>
                </c:pt>
                <c:pt idx="132">
                  <c:v>39968</c:v>
                </c:pt>
                <c:pt idx="133">
                  <c:v>39969</c:v>
                </c:pt>
                <c:pt idx="134">
                  <c:v>39972</c:v>
                </c:pt>
                <c:pt idx="135">
                  <c:v>39973</c:v>
                </c:pt>
                <c:pt idx="136">
                  <c:v>39974</c:v>
                </c:pt>
                <c:pt idx="137">
                  <c:v>39975</c:v>
                </c:pt>
                <c:pt idx="138">
                  <c:v>39976</c:v>
                </c:pt>
                <c:pt idx="139">
                  <c:v>39979</c:v>
                </c:pt>
                <c:pt idx="140">
                  <c:v>39980</c:v>
                </c:pt>
                <c:pt idx="141">
                  <c:v>39981</c:v>
                </c:pt>
                <c:pt idx="142">
                  <c:v>39982</c:v>
                </c:pt>
                <c:pt idx="143">
                  <c:v>39983</c:v>
                </c:pt>
                <c:pt idx="144">
                  <c:v>39986</c:v>
                </c:pt>
                <c:pt idx="145">
                  <c:v>39987</c:v>
                </c:pt>
                <c:pt idx="146">
                  <c:v>39988</c:v>
                </c:pt>
                <c:pt idx="147">
                  <c:v>39989</c:v>
                </c:pt>
                <c:pt idx="148">
                  <c:v>39990</c:v>
                </c:pt>
                <c:pt idx="149">
                  <c:v>39993</c:v>
                </c:pt>
                <c:pt idx="150">
                  <c:v>39994</c:v>
                </c:pt>
                <c:pt idx="151">
                  <c:v>39995</c:v>
                </c:pt>
                <c:pt idx="152">
                  <c:v>39996</c:v>
                </c:pt>
                <c:pt idx="153">
                  <c:v>39997</c:v>
                </c:pt>
                <c:pt idx="154">
                  <c:v>40000</c:v>
                </c:pt>
                <c:pt idx="155">
                  <c:v>40001</c:v>
                </c:pt>
                <c:pt idx="156">
                  <c:v>40002</c:v>
                </c:pt>
                <c:pt idx="157">
                  <c:v>40003</c:v>
                </c:pt>
                <c:pt idx="158">
                  <c:v>40004</c:v>
                </c:pt>
                <c:pt idx="159">
                  <c:v>40007</c:v>
                </c:pt>
                <c:pt idx="160">
                  <c:v>40008</c:v>
                </c:pt>
              </c:numCache>
            </c:numRef>
          </c:cat>
          <c:val>
            <c:numRef>
              <c:f>Sheet1!$H$2:$H$162</c:f>
              <c:numCache>
                <c:formatCode>General</c:formatCode>
                <c:ptCount val="161"/>
                <c:pt idx="0">
                  <c:v>1.0267587997959471</c:v>
                </c:pt>
                <c:pt idx="1">
                  <c:v>0.9238046653990637</c:v>
                </c:pt>
                <c:pt idx="2">
                  <c:v>0.9831656077540234</c:v>
                </c:pt>
                <c:pt idx="3">
                  <c:v>0.94792004823076603</c:v>
                </c:pt>
                <c:pt idx="4">
                  <c:v>0.93864490098780362</c:v>
                </c:pt>
                <c:pt idx="5">
                  <c:v>0.8904141353243985</c:v>
                </c:pt>
                <c:pt idx="6">
                  <c:v>0.87742892918425119</c:v>
                </c:pt>
                <c:pt idx="7">
                  <c:v>0.87093632611417882</c:v>
                </c:pt>
                <c:pt idx="8">
                  <c:v>0.87557389973565858</c:v>
                </c:pt>
                <c:pt idx="9">
                  <c:v>0.83012567824514372</c:v>
                </c:pt>
                <c:pt idx="10">
                  <c:v>0.84403839910958722</c:v>
                </c:pt>
                <c:pt idx="11">
                  <c:v>0.83290822241803286</c:v>
                </c:pt>
                <c:pt idx="12">
                  <c:v>0.88763159115151002</c:v>
                </c:pt>
                <c:pt idx="13">
                  <c:v>0.91267448870750867</c:v>
                </c:pt>
                <c:pt idx="14">
                  <c:v>0.92751472429624726</c:v>
                </c:pt>
                <c:pt idx="15">
                  <c:v>1.0044984464128373</c:v>
                </c:pt>
                <c:pt idx="16">
                  <c:v>0.95719519547372967</c:v>
                </c:pt>
                <c:pt idx="17">
                  <c:v>1.0230487408987621</c:v>
                </c:pt>
                <c:pt idx="18">
                  <c:v>0.99522329916987473</c:v>
                </c:pt>
                <c:pt idx="19">
                  <c:v>0.93493484209061861</c:v>
                </c:pt>
                <c:pt idx="20">
                  <c:v>0.9312247831934336</c:v>
                </c:pt>
                <c:pt idx="21">
                  <c:v>0.92102212122617477</c:v>
                </c:pt>
                <c:pt idx="22">
                  <c:v>0.91731206232898987</c:v>
                </c:pt>
                <c:pt idx="23">
                  <c:v>0.97018040161387775</c:v>
                </c:pt>
                <c:pt idx="24">
                  <c:v>0.9757454899596536</c:v>
                </c:pt>
                <c:pt idx="25">
                  <c:v>0.95255762185224546</c:v>
                </c:pt>
                <c:pt idx="26">
                  <c:v>0.91174697398321269</c:v>
                </c:pt>
                <c:pt idx="27">
                  <c:v>0.90154431201595353</c:v>
                </c:pt>
                <c:pt idx="28">
                  <c:v>0.87835644390854761</c:v>
                </c:pt>
                <c:pt idx="29">
                  <c:v>0.87835644390854761</c:v>
                </c:pt>
                <c:pt idx="30">
                  <c:v>0.87186384083847479</c:v>
                </c:pt>
                <c:pt idx="31">
                  <c:v>0.86351620831980769</c:v>
                </c:pt>
                <c:pt idx="32">
                  <c:v>0.86351620831980769</c:v>
                </c:pt>
                <c:pt idx="33">
                  <c:v>0.89412419422158373</c:v>
                </c:pt>
                <c:pt idx="34">
                  <c:v>0.93029726846913763</c:v>
                </c:pt>
                <c:pt idx="35">
                  <c:v>0.91452951815610162</c:v>
                </c:pt>
                <c:pt idx="36">
                  <c:v>0.86908129666558787</c:v>
                </c:pt>
                <c:pt idx="37">
                  <c:v>0.88484904697862221</c:v>
                </c:pt>
                <c:pt idx="38">
                  <c:v>0.87557389973565858</c:v>
                </c:pt>
                <c:pt idx="39">
                  <c:v>0.85424106107684505</c:v>
                </c:pt>
                <c:pt idx="40">
                  <c:v>0.90710940036173104</c:v>
                </c:pt>
                <c:pt idx="41">
                  <c:v>0.8904141353243985</c:v>
                </c:pt>
                <c:pt idx="42">
                  <c:v>0.93586235681491459</c:v>
                </c:pt>
                <c:pt idx="43">
                  <c:v>0.95626768074943236</c:v>
                </c:pt>
                <c:pt idx="44">
                  <c:v>0.96368779854380371</c:v>
                </c:pt>
                <c:pt idx="45">
                  <c:v>0.97018040161387775</c:v>
                </c:pt>
                <c:pt idx="46">
                  <c:v>0.97760051940824677</c:v>
                </c:pt>
                <c:pt idx="47">
                  <c:v>0.9599777396466177</c:v>
                </c:pt>
                <c:pt idx="48">
                  <c:v>0.9590502249223205</c:v>
                </c:pt>
                <c:pt idx="49">
                  <c:v>0.98780318137550449</c:v>
                </c:pt>
                <c:pt idx="50">
                  <c:v>1.0304688586931319</c:v>
                </c:pt>
                <c:pt idx="51">
                  <c:v>1.0295413439688359</c:v>
                </c:pt>
                <c:pt idx="52">
                  <c:v>1.064786903492094</c:v>
                </c:pt>
                <c:pt idx="53">
                  <c:v>1.0684969623892784</c:v>
                </c:pt>
                <c:pt idx="54">
                  <c:v>1.0555117562491283</c:v>
                </c:pt>
                <c:pt idx="55">
                  <c:v>1.0601493298706142</c:v>
                </c:pt>
                <c:pt idx="56">
                  <c:v>1.0202661967258735</c:v>
                </c:pt>
                <c:pt idx="57">
                  <c:v>1.051801697351942</c:v>
                </c:pt>
                <c:pt idx="58">
                  <c:v>1.1315679636414253</c:v>
                </c:pt>
                <c:pt idx="59">
                  <c:v>1.0972499188424618</c:v>
                </c:pt>
                <c:pt idx="60">
                  <c:v>1.0360339470389097</c:v>
                </c:pt>
                <c:pt idx="61">
                  <c:v>1.0193386820015753</c:v>
                </c:pt>
                <c:pt idx="62">
                  <c:v>1.0230487408987621</c:v>
                </c:pt>
                <c:pt idx="63">
                  <c:v>1.0480916384547598</c:v>
                </c:pt>
                <c:pt idx="64">
                  <c:v>0.98038306358113458</c:v>
                </c:pt>
                <c:pt idx="65">
                  <c:v>1.0601493298706142</c:v>
                </c:pt>
                <c:pt idx="66">
                  <c:v>1.0137735936557997</c:v>
                </c:pt>
                <c:pt idx="67">
                  <c:v>1.0137735936557997</c:v>
                </c:pt>
                <c:pt idx="68">
                  <c:v>1.0388164912117983</c:v>
                </c:pt>
                <c:pt idx="69">
                  <c:v>0.99800584334276343</c:v>
                </c:pt>
                <c:pt idx="70">
                  <c:v>1.0786996243565381</c:v>
                </c:pt>
                <c:pt idx="71">
                  <c:v>1.1148726986040898</c:v>
                </c:pt>
                <c:pt idx="72">
                  <c:v>1.1213653016741638</c:v>
                </c:pt>
                <c:pt idx="73">
                  <c:v>1.0657144182163896</c:v>
                </c:pt>
                <c:pt idx="74">
                  <c:v>1.0582943004220196</c:v>
                </c:pt>
                <c:pt idx="75">
                  <c:v>1.0360339470389097</c:v>
                </c:pt>
                <c:pt idx="76">
                  <c:v>1.0184111672772809</c:v>
                </c:pt>
                <c:pt idx="77">
                  <c:v>1.0109910494829089</c:v>
                </c:pt>
                <c:pt idx="78">
                  <c:v>1.0313963734174256</c:v>
                </c:pt>
                <c:pt idx="79">
                  <c:v>1.0638593887677972</c:v>
                </c:pt>
                <c:pt idx="80">
                  <c:v>1.0555117562491283</c:v>
                </c:pt>
                <c:pt idx="81">
                  <c:v>1.0694244771135724</c:v>
                </c:pt>
                <c:pt idx="82">
                  <c:v>1.0536567268005383</c:v>
                </c:pt>
                <c:pt idx="83">
                  <c:v>1.0842647127023126</c:v>
                </c:pt>
                <c:pt idx="84">
                  <c:v>1.0805546538051296</c:v>
                </c:pt>
                <c:pt idx="85">
                  <c:v>1.064786903492094</c:v>
                </c:pt>
                <c:pt idx="86">
                  <c:v>1.1389880814357953</c:v>
                </c:pt>
                <c:pt idx="87">
                  <c:v>1.1315679636414253</c:v>
                </c:pt>
                <c:pt idx="88">
                  <c:v>1.1362055372629045</c:v>
                </c:pt>
                <c:pt idx="89">
                  <c:v>1.1315679636414253</c:v>
                </c:pt>
                <c:pt idx="90">
                  <c:v>1.1501182581273479</c:v>
                </c:pt>
                <c:pt idx="91">
                  <c:v>1.1723786115104582</c:v>
                </c:pt>
                <c:pt idx="92">
                  <c:v>1.1983490237907568</c:v>
                </c:pt>
                <c:pt idx="93">
                  <c:v>1.1816537587534206</c:v>
                </c:pt>
                <c:pt idx="94">
                  <c:v>1.1148726986040898</c:v>
                </c:pt>
                <c:pt idx="95">
                  <c:v>1.127857904744241</c:v>
                </c:pt>
                <c:pt idx="96">
                  <c:v>1.1464081992301631</c:v>
                </c:pt>
                <c:pt idx="97">
                  <c:v>1.163103464267496</c:v>
                </c:pt>
                <c:pt idx="98">
                  <c:v>1.1603209200946081</c:v>
                </c:pt>
                <c:pt idx="99">
                  <c:v>1.1454806845058669</c:v>
                </c:pt>
                <c:pt idx="100">
                  <c:v>1.155683346473126</c:v>
                </c:pt>
                <c:pt idx="101">
                  <c:v>1.1334229930900157</c:v>
                </c:pt>
                <c:pt idx="102">
                  <c:v>1.1612484348189061</c:v>
                </c:pt>
                <c:pt idx="103">
                  <c:v>1.1380605667114994</c:v>
                </c:pt>
                <c:pt idx="104">
                  <c:v>1.1037425219125387</c:v>
                </c:pt>
                <c:pt idx="105">
                  <c:v>1.1074525808097229</c:v>
                </c:pt>
                <c:pt idx="106">
                  <c:v>1.0851922274266108</c:v>
                </c:pt>
                <c:pt idx="107">
                  <c:v>1.0805546538051296</c:v>
                </c:pt>
                <c:pt idx="108">
                  <c:v>1.0786996243565381</c:v>
                </c:pt>
                <c:pt idx="109">
                  <c:v>1.1306404489171269</c:v>
                </c:pt>
                <c:pt idx="110">
                  <c:v>1.100959977739647</c:v>
                </c:pt>
                <c:pt idx="111">
                  <c:v>1.1287854194685369</c:v>
                </c:pt>
                <c:pt idx="112">
                  <c:v>1.1482632286787577</c:v>
                </c:pt>
                <c:pt idx="113">
                  <c:v>1.1482632286787577</c:v>
                </c:pt>
                <c:pt idx="114">
                  <c:v>1.1575383759217202</c:v>
                </c:pt>
                <c:pt idx="115">
                  <c:v>1.2280294949682331</c:v>
                </c:pt>
                <c:pt idx="116">
                  <c:v>1.2048416268608269</c:v>
                </c:pt>
                <c:pt idx="117">
                  <c:v>1.2465797894541559</c:v>
                </c:pt>
                <c:pt idx="118">
                  <c:v>1.260492510318602</c:v>
                </c:pt>
                <c:pt idx="119">
                  <c:v>1.2243194360710481</c:v>
                </c:pt>
                <c:pt idx="120">
                  <c:v>1.2196818624495658</c:v>
                </c:pt>
                <c:pt idx="121">
                  <c:v>1.2094792004823052</c:v>
                </c:pt>
                <c:pt idx="122">
                  <c:v>1.2159718035523794</c:v>
                </c:pt>
                <c:pt idx="123">
                  <c:v>1.1881463618234966</c:v>
                </c:pt>
                <c:pt idx="124">
                  <c:v>1.1695960673375694</c:v>
                </c:pt>
                <c:pt idx="125">
                  <c:v>1.1825812734777181</c:v>
                </c:pt>
                <c:pt idx="126">
                  <c:v>1.178871214580532</c:v>
                </c:pt>
                <c:pt idx="127">
                  <c:v>1.1575383759217202</c:v>
                </c:pt>
                <c:pt idx="128">
                  <c:v>1.1974215090664568</c:v>
                </c:pt>
                <c:pt idx="129">
                  <c:v>1.2642025692157903</c:v>
                </c:pt>
                <c:pt idx="130">
                  <c:v>1.2651300839400832</c:v>
                </c:pt>
                <c:pt idx="131">
                  <c:v>1.3550990121968192</c:v>
                </c:pt>
                <c:pt idx="132">
                  <c:v>1.3829244539257066</c:v>
                </c:pt>
                <c:pt idx="133">
                  <c:v>1.3634466447154854</c:v>
                </c:pt>
                <c:pt idx="134">
                  <c:v>1.4070398367574071</c:v>
                </c:pt>
                <c:pt idx="135">
                  <c:v>1.3977646895144431</c:v>
                </c:pt>
                <c:pt idx="136">
                  <c:v>1.4061123220331129</c:v>
                </c:pt>
                <c:pt idx="137">
                  <c:v>1.4357927932105896</c:v>
                </c:pt>
                <c:pt idx="138">
                  <c:v>1.3968371747901527</c:v>
                </c:pt>
                <c:pt idx="139">
                  <c:v>1.5025738533599218</c:v>
                </c:pt>
                <c:pt idx="140">
                  <c:v>1.5025738533599218</c:v>
                </c:pt>
                <c:pt idx="141">
                  <c:v>1.5276167509159198</c:v>
                </c:pt>
                <c:pt idx="142">
                  <c:v>1.5795575754765145</c:v>
                </c:pt>
                <c:pt idx="143">
                  <c:v>1.5795575754765145</c:v>
                </c:pt>
                <c:pt idx="144">
                  <c:v>1.5786300607522161</c:v>
                </c:pt>
                <c:pt idx="145">
                  <c:v>1.5981078699624387</c:v>
                </c:pt>
                <c:pt idx="146">
                  <c:v>1.5461670454018481</c:v>
                </c:pt>
                <c:pt idx="147">
                  <c:v>1.5452395306775502</c:v>
                </c:pt>
                <c:pt idx="148">
                  <c:v>1.5554421926448088</c:v>
                </c:pt>
                <c:pt idx="149">
                  <c:v>1.6157306497240638</c:v>
                </c:pt>
                <c:pt idx="150">
                  <c:v>1.5916152668923624</c:v>
                </c:pt>
                <c:pt idx="151">
                  <c:v>1.6361359736585857</c:v>
                </c:pt>
                <c:pt idx="152">
                  <c:v>1.6324259147613998</c:v>
                </c:pt>
                <c:pt idx="153">
                  <c:v>1.7242498724667263</c:v>
                </c:pt>
                <c:pt idx="154">
                  <c:v>1.7455827111255402</c:v>
                </c:pt>
                <c:pt idx="155">
                  <c:v>1.7288874460882098</c:v>
                </c:pt>
                <c:pt idx="156">
                  <c:v>1.6954969160135425</c:v>
                </c:pt>
                <c:pt idx="157">
                  <c:v>1.694569401289246</c:v>
                </c:pt>
                <c:pt idx="158">
                  <c:v>1.7019895190836158</c:v>
                </c:pt>
                <c:pt idx="159">
                  <c:v>1.6565412975930998</c:v>
                </c:pt>
                <c:pt idx="160">
                  <c:v>1.6852942540462839</c:v>
                </c:pt>
              </c:numCache>
            </c:numRef>
          </c:val>
        </c:ser>
        <c:marker val="1"/>
        <c:axId val="76738944"/>
        <c:axId val="76740480"/>
      </c:lineChart>
      <c:dateAx>
        <c:axId val="76738944"/>
        <c:scaling>
          <c:orientation val="minMax"/>
        </c:scaling>
        <c:axPos val="b"/>
        <c:numFmt formatCode="yyyy/m/d" sourceLinked="1"/>
        <c:majorTickMark val="in"/>
        <c:minorTickMark val="in"/>
        <c:tickLblPos val="nextTo"/>
        <c:txPr>
          <a:bodyPr/>
          <a:lstStyle/>
          <a:p>
            <a:pPr>
              <a:defRPr sz="800">
                <a:latin typeface="Arial Unicode MS" pitchFamily="34" charset="-122"/>
                <a:ea typeface="Arial Unicode MS" pitchFamily="34" charset="-122"/>
                <a:cs typeface="Arial Unicode MS" pitchFamily="34" charset="-122"/>
              </a:defRPr>
            </a:pPr>
            <a:endParaRPr lang="zh-CN"/>
          </a:p>
        </c:txPr>
        <c:crossAx val="76740480"/>
        <c:crosses val="autoZero"/>
        <c:auto val="1"/>
        <c:lblOffset val="100"/>
        <c:baseTimeUnit val="days"/>
        <c:majorUnit val="50"/>
        <c:majorTimeUnit val="days"/>
        <c:minorUnit val="10"/>
        <c:minorTimeUnit val="days"/>
      </c:dateAx>
      <c:valAx>
        <c:axId val="76740480"/>
        <c:scaling>
          <c:orientation val="minMax"/>
          <c:min val="0.8"/>
        </c:scaling>
        <c:axPos val="l"/>
        <c:numFmt formatCode="General" sourceLinked="1"/>
        <c:majorTickMark val="in"/>
        <c:tickLblPos val="nextTo"/>
        <c:txPr>
          <a:bodyPr/>
          <a:lstStyle/>
          <a:p>
            <a:pPr>
              <a:defRPr sz="800">
                <a:latin typeface="Arial Unicode MS" pitchFamily="34" charset="-122"/>
                <a:ea typeface="Arial Unicode MS" pitchFamily="34" charset="-122"/>
                <a:cs typeface="Arial Unicode MS" pitchFamily="34" charset="-122"/>
              </a:defRPr>
            </a:pPr>
            <a:endParaRPr lang="zh-CN"/>
          </a:p>
        </c:txPr>
        <c:crossAx val="76738944"/>
        <c:crosses val="autoZero"/>
        <c:crossBetween val="between"/>
      </c:valAx>
    </c:plotArea>
    <c:legend>
      <c:legendPos val="r"/>
      <c:legendEntry>
        <c:idx val="0"/>
        <c:txPr>
          <a:bodyPr/>
          <a:lstStyle/>
          <a:p>
            <a:pPr>
              <a:defRPr sz="800" b="0">
                <a:latin typeface="华文楷体" pitchFamily="2" charset="-122"/>
                <a:ea typeface="华文楷体" pitchFamily="2" charset="-122"/>
              </a:defRPr>
            </a:pPr>
            <a:endParaRPr lang="zh-CN"/>
          </a:p>
        </c:txPr>
      </c:legendEntry>
      <c:legendEntry>
        <c:idx val="1"/>
        <c:txPr>
          <a:bodyPr/>
          <a:lstStyle/>
          <a:p>
            <a:pPr>
              <a:defRPr sz="800" b="0">
                <a:latin typeface="华文楷体" pitchFamily="2" charset="-122"/>
                <a:ea typeface="华文楷体" pitchFamily="2" charset="-122"/>
              </a:defRPr>
            </a:pPr>
            <a:endParaRPr lang="zh-CN"/>
          </a:p>
        </c:txPr>
      </c:legendEntry>
      <c:layout>
        <c:manualLayout>
          <c:xMode val="edge"/>
          <c:yMode val="edge"/>
          <c:x val="0.26111111111111113"/>
          <c:y val="1.8134660250801987E-2"/>
          <c:w val="0.43611111111111112"/>
          <c:h val="0.16743438320210247"/>
        </c:manualLayout>
      </c:layout>
      <c:txPr>
        <a:bodyPr/>
        <a:lstStyle/>
        <a:p>
          <a:pPr>
            <a:defRPr sz="800" b="0"/>
          </a:pPr>
          <a:endParaRPr lang="zh-CN"/>
        </a:p>
      </c:txPr>
    </c:legend>
    <c:plotVisOnly val="1"/>
    <c:dispBlanksAs val="gap"/>
  </c:chart>
  <c:spPr>
    <a:ln>
      <a:noFill/>
    </a:ln>
  </c:spPr>
  <c:externalData r:id="rId1"/>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zh-CN"/>
  <c:style val="3"/>
  <c:chart>
    <c:plotArea>
      <c:layout>
        <c:manualLayout>
          <c:layoutTarget val="inner"/>
          <c:xMode val="edge"/>
          <c:yMode val="edge"/>
          <c:x val="9.5658136482939748E-2"/>
          <c:y val="7.9178331875182431E-2"/>
          <c:w val="0.87917672790901169"/>
          <c:h val="0.77152223220285077"/>
        </c:manualLayout>
      </c:layout>
      <c:lineChart>
        <c:grouping val="standard"/>
        <c:ser>
          <c:idx val="0"/>
          <c:order val="0"/>
          <c:tx>
            <c:strRef>
              <c:f>Sheet8!$N$1</c:f>
              <c:strCache>
                <c:ptCount val="1"/>
                <c:pt idx="0">
                  <c:v>民生银行</c:v>
                </c:pt>
              </c:strCache>
            </c:strRef>
          </c:tx>
          <c:spPr>
            <a:ln w="12700">
              <a:solidFill>
                <a:schemeClr val="accent3">
                  <a:lumMod val="75000"/>
                </a:schemeClr>
              </a:solidFill>
            </a:ln>
          </c:spPr>
          <c:marker>
            <c:symbol val="none"/>
          </c:marker>
          <c:cat>
            <c:numRef>
              <c:f>Sheet8!$L$2:$L$62</c:f>
              <c:numCache>
                <c:formatCode>yyyy/m/d</c:formatCode>
                <c:ptCount val="61"/>
                <c:pt idx="0">
                  <c:v>39919</c:v>
                </c:pt>
                <c:pt idx="1">
                  <c:v>39920</c:v>
                </c:pt>
                <c:pt idx="2">
                  <c:v>39923</c:v>
                </c:pt>
                <c:pt idx="3">
                  <c:v>39924</c:v>
                </c:pt>
                <c:pt idx="4">
                  <c:v>39925</c:v>
                </c:pt>
                <c:pt idx="5">
                  <c:v>39926</c:v>
                </c:pt>
                <c:pt idx="6">
                  <c:v>39927</c:v>
                </c:pt>
                <c:pt idx="7">
                  <c:v>39930</c:v>
                </c:pt>
                <c:pt idx="8">
                  <c:v>39931</c:v>
                </c:pt>
                <c:pt idx="9">
                  <c:v>39932</c:v>
                </c:pt>
                <c:pt idx="10">
                  <c:v>39933</c:v>
                </c:pt>
                <c:pt idx="11">
                  <c:v>39937</c:v>
                </c:pt>
                <c:pt idx="12">
                  <c:v>39938</c:v>
                </c:pt>
                <c:pt idx="13">
                  <c:v>39939</c:v>
                </c:pt>
                <c:pt idx="14">
                  <c:v>39940</c:v>
                </c:pt>
                <c:pt idx="15">
                  <c:v>39941</c:v>
                </c:pt>
                <c:pt idx="16">
                  <c:v>39944</c:v>
                </c:pt>
                <c:pt idx="17">
                  <c:v>39945</c:v>
                </c:pt>
                <c:pt idx="18">
                  <c:v>39946</c:v>
                </c:pt>
                <c:pt idx="19">
                  <c:v>39947</c:v>
                </c:pt>
                <c:pt idx="20">
                  <c:v>39948</c:v>
                </c:pt>
                <c:pt idx="21">
                  <c:v>39951</c:v>
                </c:pt>
                <c:pt idx="22">
                  <c:v>39952</c:v>
                </c:pt>
                <c:pt idx="23">
                  <c:v>39953</c:v>
                </c:pt>
                <c:pt idx="24">
                  <c:v>39954</c:v>
                </c:pt>
                <c:pt idx="25">
                  <c:v>39955</c:v>
                </c:pt>
                <c:pt idx="26">
                  <c:v>39958</c:v>
                </c:pt>
                <c:pt idx="27">
                  <c:v>39959</c:v>
                </c:pt>
                <c:pt idx="28">
                  <c:v>39960</c:v>
                </c:pt>
                <c:pt idx="29">
                  <c:v>39965</c:v>
                </c:pt>
                <c:pt idx="30">
                  <c:v>39966</c:v>
                </c:pt>
                <c:pt idx="31">
                  <c:v>39967</c:v>
                </c:pt>
                <c:pt idx="32">
                  <c:v>39968</c:v>
                </c:pt>
                <c:pt idx="33">
                  <c:v>39969</c:v>
                </c:pt>
                <c:pt idx="34">
                  <c:v>39972</c:v>
                </c:pt>
                <c:pt idx="35">
                  <c:v>39973</c:v>
                </c:pt>
                <c:pt idx="36">
                  <c:v>39974</c:v>
                </c:pt>
                <c:pt idx="37">
                  <c:v>39975</c:v>
                </c:pt>
                <c:pt idx="38">
                  <c:v>39976</c:v>
                </c:pt>
                <c:pt idx="39">
                  <c:v>39979</c:v>
                </c:pt>
                <c:pt idx="40">
                  <c:v>39980</c:v>
                </c:pt>
                <c:pt idx="41">
                  <c:v>39981</c:v>
                </c:pt>
                <c:pt idx="42">
                  <c:v>39982</c:v>
                </c:pt>
                <c:pt idx="43">
                  <c:v>39983</c:v>
                </c:pt>
                <c:pt idx="44">
                  <c:v>39986</c:v>
                </c:pt>
                <c:pt idx="45">
                  <c:v>39987</c:v>
                </c:pt>
                <c:pt idx="46">
                  <c:v>39988</c:v>
                </c:pt>
                <c:pt idx="47">
                  <c:v>39989</c:v>
                </c:pt>
                <c:pt idx="48">
                  <c:v>39990</c:v>
                </c:pt>
                <c:pt idx="49">
                  <c:v>39993</c:v>
                </c:pt>
                <c:pt idx="50">
                  <c:v>39994</c:v>
                </c:pt>
                <c:pt idx="51">
                  <c:v>39995</c:v>
                </c:pt>
                <c:pt idx="52">
                  <c:v>39996</c:v>
                </c:pt>
                <c:pt idx="53">
                  <c:v>39997</c:v>
                </c:pt>
                <c:pt idx="54">
                  <c:v>40000</c:v>
                </c:pt>
                <c:pt idx="55">
                  <c:v>40001</c:v>
                </c:pt>
                <c:pt idx="56">
                  <c:v>40002</c:v>
                </c:pt>
                <c:pt idx="57">
                  <c:v>40003</c:v>
                </c:pt>
                <c:pt idx="58">
                  <c:v>40004</c:v>
                </c:pt>
                <c:pt idx="59">
                  <c:v>40007</c:v>
                </c:pt>
                <c:pt idx="60">
                  <c:v>40008</c:v>
                </c:pt>
              </c:numCache>
            </c:numRef>
          </c:cat>
          <c:val>
            <c:numRef>
              <c:f>Sheet8!$N$2:$N$62</c:f>
              <c:numCache>
                <c:formatCode>General</c:formatCode>
                <c:ptCount val="61"/>
                <c:pt idx="0">
                  <c:v>1.2633688383541339</c:v>
                </c:pt>
                <c:pt idx="1">
                  <c:v>1.2372301727330159</c:v>
                </c:pt>
                <c:pt idx="2">
                  <c:v>1.2720817268945113</c:v>
                </c:pt>
                <c:pt idx="3">
                  <c:v>1.2611906162190396</c:v>
                </c:pt>
                <c:pt idx="4">
                  <c:v>1.2154479513820826</c:v>
                </c:pt>
                <c:pt idx="5">
                  <c:v>1.18495284149078</c:v>
                </c:pt>
                <c:pt idx="6">
                  <c:v>1.18495284149078</c:v>
                </c:pt>
                <c:pt idx="7">
                  <c:v>1.1435666209240019</c:v>
                </c:pt>
                <c:pt idx="8">
                  <c:v>1.1544577315994711</c:v>
                </c:pt>
                <c:pt idx="9">
                  <c:v>1.2219826177873596</c:v>
                </c:pt>
                <c:pt idx="10">
                  <c:v>1.2023786185715224</c:v>
                </c:pt>
                <c:pt idx="11">
                  <c:v>1.2372301727330159</c:v>
                </c:pt>
                <c:pt idx="12">
                  <c:v>1.2394083948681094</c:v>
                </c:pt>
                <c:pt idx="13">
                  <c:v>1.29168572611035</c:v>
                </c:pt>
                <c:pt idx="14">
                  <c:v>1.3374283909473073</c:v>
                </c:pt>
                <c:pt idx="15">
                  <c:v>1.3766363893789897</c:v>
                </c:pt>
                <c:pt idx="16">
                  <c:v>1.3788146115140818</c:v>
                </c:pt>
                <c:pt idx="17">
                  <c:v>1.4376266091616008</c:v>
                </c:pt>
                <c:pt idx="18">
                  <c:v>1.4376266091616008</c:v>
                </c:pt>
                <c:pt idx="19">
                  <c:v>1.3940621664597399</c:v>
                </c:pt>
                <c:pt idx="20">
                  <c:v>1.3940621664597399</c:v>
                </c:pt>
                <c:pt idx="21">
                  <c:v>1.4027750550001075</c:v>
                </c:pt>
                <c:pt idx="22">
                  <c:v>1.4223790542159498</c:v>
                </c:pt>
                <c:pt idx="23">
                  <c:v>1.39624038859483</c:v>
                </c:pt>
                <c:pt idx="24">
                  <c:v>1.3330719466771228</c:v>
                </c:pt>
                <c:pt idx="25">
                  <c:v>1.3417848352174937</c:v>
                </c:pt>
                <c:pt idx="26">
                  <c:v>1.3853492779193608</c:v>
                </c:pt>
                <c:pt idx="27">
                  <c:v>1.3679235008386159</c:v>
                </c:pt>
                <c:pt idx="28">
                  <c:v>1.4615870526476298</c:v>
                </c:pt>
                <c:pt idx="29">
                  <c:v>1.5160426060249632</c:v>
                </c:pt>
                <c:pt idx="30">
                  <c:v>1.4964386068091218</c:v>
                </c:pt>
                <c:pt idx="31">
                  <c:v>1.5835674922128558</c:v>
                </c:pt>
                <c:pt idx="32">
                  <c:v>1.5988150471585101</c:v>
                </c:pt>
                <c:pt idx="33">
                  <c:v>1.5835674922128558</c:v>
                </c:pt>
                <c:pt idx="34">
                  <c:v>1.6750528218867828</c:v>
                </c:pt>
                <c:pt idx="35">
                  <c:v>1.6554488226709367</c:v>
                </c:pt>
                <c:pt idx="36">
                  <c:v>1.6336666013200034</c:v>
                </c:pt>
                <c:pt idx="37">
                  <c:v>1.6118843799690699</c:v>
                </c:pt>
                <c:pt idx="38">
                  <c:v>1.5944586028883241</c:v>
                </c:pt>
                <c:pt idx="39">
                  <c:v>1.6598052669411241</c:v>
                </c:pt>
                <c:pt idx="40">
                  <c:v>1.6489141562656568</c:v>
                </c:pt>
                <c:pt idx="41">
                  <c:v>1.6859439325622441</c:v>
                </c:pt>
                <c:pt idx="42">
                  <c:v>1.7207954867237381</c:v>
                </c:pt>
                <c:pt idx="43">
                  <c:v>1.7120825981833643</c:v>
                </c:pt>
                <c:pt idx="44">
                  <c:v>1.7120825981833643</c:v>
                </c:pt>
                <c:pt idx="45">
                  <c:v>1.7708945958308822</c:v>
                </c:pt>
                <c:pt idx="46">
                  <c:v>1.7295083752641076</c:v>
                </c:pt>
                <c:pt idx="47">
                  <c:v>1.7403994859395753</c:v>
                </c:pt>
                <c:pt idx="48">
                  <c:v>1.7403994859395753</c:v>
                </c:pt>
                <c:pt idx="49">
                  <c:v>1.7556470408852307</c:v>
                </c:pt>
                <c:pt idx="50">
                  <c:v>1.7251519309939243</c:v>
                </c:pt>
                <c:pt idx="51">
                  <c:v>1.7578252630203219</c:v>
                </c:pt>
                <c:pt idx="52">
                  <c:v>1.7425777080746698</c:v>
                </c:pt>
                <c:pt idx="53">
                  <c:v>1.7295083752641076</c:v>
                </c:pt>
                <c:pt idx="54">
                  <c:v>1.7512905966150436</c:v>
                </c:pt>
                <c:pt idx="55">
                  <c:v>1.7556470408852307</c:v>
                </c:pt>
                <c:pt idx="56">
                  <c:v>1.7186172645886457</c:v>
                </c:pt>
                <c:pt idx="57">
                  <c:v>1.7077261539131741</c:v>
                </c:pt>
                <c:pt idx="58">
                  <c:v>1.7055479317780857</c:v>
                </c:pt>
                <c:pt idx="59">
                  <c:v>1.6706963776165902</c:v>
                </c:pt>
                <c:pt idx="60">
                  <c:v>1.7099043760482684</c:v>
                </c:pt>
              </c:numCache>
            </c:numRef>
          </c:val>
        </c:ser>
        <c:ser>
          <c:idx val="1"/>
          <c:order val="1"/>
          <c:tx>
            <c:strRef>
              <c:f>Sheet8!$O$1</c:f>
              <c:strCache>
                <c:ptCount val="1"/>
                <c:pt idx="0">
                  <c:v>招商银行</c:v>
                </c:pt>
              </c:strCache>
            </c:strRef>
          </c:tx>
          <c:spPr>
            <a:ln w="12700"/>
          </c:spPr>
          <c:marker>
            <c:symbol val="none"/>
          </c:marker>
          <c:cat>
            <c:numRef>
              <c:f>Sheet8!$L$2:$L$62</c:f>
              <c:numCache>
                <c:formatCode>yyyy/m/d</c:formatCode>
                <c:ptCount val="61"/>
                <c:pt idx="0">
                  <c:v>39919</c:v>
                </c:pt>
                <c:pt idx="1">
                  <c:v>39920</c:v>
                </c:pt>
                <c:pt idx="2">
                  <c:v>39923</c:v>
                </c:pt>
                <c:pt idx="3">
                  <c:v>39924</c:v>
                </c:pt>
                <c:pt idx="4">
                  <c:v>39925</c:v>
                </c:pt>
                <c:pt idx="5">
                  <c:v>39926</c:v>
                </c:pt>
                <c:pt idx="6">
                  <c:v>39927</c:v>
                </c:pt>
                <c:pt idx="7">
                  <c:v>39930</c:v>
                </c:pt>
                <c:pt idx="8">
                  <c:v>39931</c:v>
                </c:pt>
                <c:pt idx="9">
                  <c:v>39932</c:v>
                </c:pt>
                <c:pt idx="10">
                  <c:v>39933</c:v>
                </c:pt>
                <c:pt idx="11">
                  <c:v>39937</c:v>
                </c:pt>
                <c:pt idx="12">
                  <c:v>39938</c:v>
                </c:pt>
                <c:pt idx="13">
                  <c:v>39939</c:v>
                </c:pt>
                <c:pt idx="14">
                  <c:v>39940</c:v>
                </c:pt>
                <c:pt idx="15">
                  <c:v>39941</c:v>
                </c:pt>
                <c:pt idx="16">
                  <c:v>39944</c:v>
                </c:pt>
                <c:pt idx="17">
                  <c:v>39945</c:v>
                </c:pt>
                <c:pt idx="18">
                  <c:v>39946</c:v>
                </c:pt>
                <c:pt idx="19">
                  <c:v>39947</c:v>
                </c:pt>
                <c:pt idx="20">
                  <c:v>39948</c:v>
                </c:pt>
                <c:pt idx="21">
                  <c:v>39951</c:v>
                </c:pt>
                <c:pt idx="22">
                  <c:v>39952</c:v>
                </c:pt>
                <c:pt idx="23">
                  <c:v>39953</c:v>
                </c:pt>
                <c:pt idx="24">
                  <c:v>39954</c:v>
                </c:pt>
                <c:pt idx="25">
                  <c:v>39955</c:v>
                </c:pt>
                <c:pt idx="26">
                  <c:v>39958</c:v>
                </c:pt>
                <c:pt idx="27">
                  <c:v>39959</c:v>
                </c:pt>
                <c:pt idx="28">
                  <c:v>39960</c:v>
                </c:pt>
                <c:pt idx="29">
                  <c:v>39965</c:v>
                </c:pt>
                <c:pt idx="30">
                  <c:v>39966</c:v>
                </c:pt>
                <c:pt idx="31">
                  <c:v>39967</c:v>
                </c:pt>
                <c:pt idx="32">
                  <c:v>39968</c:v>
                </c:pt>
                <c:pt idx="33">
                  <c:v>39969</c:v>
                </c:pt>
                <c:pt idx="34">
                  <c:v>39972</c:v>
                </c:pt>
                <c:pt idx="35">
                  <c:v>39973</c:v>
                </c:pt>
                <c:pt idx="36">
                  <c:v>39974</c:v>
                </c:pt>
                <c:pt idx="37">
                  <c:v>39975</c:v>
                </c:pt>
                <c:pt idx="38">
                  <c:v>39976</c:v>
                </c:pt>
                <c:pt idx="39">
                  <c:v>39979</c:v>
                </c:pt>
                <c:pt idx="40">
                  <c:v>39980</c:v>
                </c:pt>
                <c:pt idx="41">
                  <c:v>39981</c:v>
                </c:pt>
                <c:pt idx="42">
                  <c:v>39982</c:v>
                </c:pt>
                <c:pt idx="43">
                  <c:v>39983</c:v>
                </c:pt>
                <c:pt idx="44">
                  <c:v>39986</c:v>
                </c:pt>
                <c:pt idx="45">
                  <c:v>39987</c:v>
                </c:pt>
                <c:pt idx="46">
                  <c:v>39988</c:v>
                </c:pt>
                <c:pt idx="47">
                  <c:v>39989</c:v>
                </c:pt>
                <c:pt idx="48">
                  <c:v>39990</c:v>
                </c:pt>
                <c:pt idx="49">
                  <c:v>39993</c:v>
                </c:pt>
                <c:pt idx="50">
                  <c:v>39994</c:v>
                </c:pt>
                <c:pt idx="51">
                  <c:v>39995</c:v>
                </c:pt>
                <c:pt idx="52">
                  <c:v>39996</c:v>
                </c:pt>
                <c:pt idx="53">
                  <c:v>39997</c:v>
                </c:pt>
                <c:pt idx="54">
                  <c:v>40000</c:v>
                </c:pt>
                <c:pt idx="55">
                  <c:v>40001</c:v>
                </c:pt>
                <c:pt idx="56">
                  <c:v>40002</c:v>
                </c:pt>
                <c:pt idx="57">
                  <c:v>40003</c:v>
                </c:pt>
                <c:pt idx="58">
                  <c:v>40004</c:v>
                </c:pt>
                <c:pt idx="59">
                  <c:v>40007</c:v>
                </c:pt>
                <c:pt idx="60">
                  <c:v>40008</c:v>
                </c:pt>
              </c:numCache>
            </c:numRef>
          </c:cat>
          <c:val>
            <c:numRef>
              <c:f>Sheet8!$O$2:$O$62</c:f>
              <c:numCache>
                <c:formatCode>General</c:formatCode>
                <c:ptCount val="61"/>
                <c:pt idx="0">
                  <c:v>1.155683346473126</c:v>
                </c:pt>
                <c:pt idx="1">
                  <c:v>1.1334229930900157</c:v>
                </c:pt>
                <c:pt idx="2">
                  <c:v>1.1612484348189061</c:v>
                </c:pt>
                <c:pt idx="3">
                  <c:v>1.1380605667114994</c:v>
                </c:pt>
                <c:pt idx="4">
                  <c:v>1.1037425219125387</c:v>
                </c:pt>
                <c:pt idx="5">
                  <c:v>1.1074525808097229</c:v>
                </c:pt>
                <c:pt idx="6">
                  <c:v>1.0851922274266108</c:v>
                </c:pt>
                <c:pt idx="7">
                  <c:v>1.0805546538051296</c:v>
                </c:pt>
                <c:pt idx="8">
                  <c:v>1.0786996243565381</c:v>
                </c:pt>
                <c:pt idx="9">
                  <c:v>1.1306404489171269</c:v>
                </c:pt>
                <c:pt idx="10">
                  <c:v>1.100959977739647</c:v>
                </c:pt>
                <c:pt idx="11">
                  <c:v>1.1287854194685369</c:v>
                </c:pt>
                <c:pt idx="12">
                  <c:v>1.1482632286787577</c:v>
                </c:pt>
                <c:pt idx="13">
                  <c:v>1.1482632286787577</c:v>
                </c:pt>
                <c:pt idx="14">
                  <c:v>1.1575383759217202</c:v>
                </c:pt>
                <c:pt idx="15">
                  <c:v>1.2280294949682331</c:v>
                </c:pt>
                <c:pt idx="16">
                  <c:v>1.2048416268608269</c:v>
                </c:pt>
                <c:pt idx="17">
                  <c:v>1.2465797894541559</c:v>
                </c:pt>
                <c:pt idx="18">
                  <c:v>1.260492510318602</c:v>
                </c:pt>
                <c:pt idx="19">
                  <c:v>1.2243194360710481</c:v>
                </c:pt>
                <c:pt idx="20">
                  <c:v>1.2196818624495658</c:v>
                </c:pt>
                <c:pt idx="21">
                  <c:v>1.2094792004823052</c:v>
                </c:pt>
                <c:pt idx="22">
                  <c:v>1.2159718035523794</c:v>
                </c:pt>
                <c:pt idx="23">
                  <c:v>1.1881463618234966</c:v>
                </c:pt>
                <c:pt idx="24">
                  <c:v>1.1695960673375694</c:v>
                </c:pt>
                <c:pt idx="25">
                  <c:v>1.1825812734777181</c:v>
                </c:pt>
                <c:pt idx="26">
                  <c:v>1.178871214580532</c:v>
                </c:pt>
                <c:pt idx="27">
                  <c:v>1.1575383759217202</c:v>
                </c:pt>
                <c:pt idx="28">
                  <c:v>1.1974215090664568</c:v>
                </c:pt>
                <c:pt idx="29">
                  <c:v>1.2642025692157903</c:v>
                </c:pt>
                <c:pt idx="30">
                  <c:v>1.2651300839400832</c:v>
                </c:pt>
                <c:pt idx="31">
                  <c:v>1.3550990121968192</c:v>
                </c:pt>
                <c:pt idx="32">
                  <c:v>1.3829244539257066</c:v>
                </c:pt>
                <c:pt idx="33">
                  <c:v>1.3634466447154854</c:v>
                </c:pt>
                <c:pt idx="34">
                  <c:v>1.4070398367574071</c:v>
                </c:pt>
                <c:pt idx="35">
                  <c:v>1.3977646895144431</c:v>
                </c:pt>
                <c:pt idx="36">
                  <c:v>1.4061123220331129</c:v>
                </c:pt>
                <c:pt idx="37">
                  <c:v>1.4357927932105896</c:v>
                </c:pt>
                <c:pt idx="38">
                  <c:v>1.3968371747901527</c:v>
                </c:pt>
                <c:pt idx="39">
                  <c:v>1.5025738533599218</c:v>
                </c:pt>
                <c:pt idx="40">
                  <c:v>1.5025738533599218</c:v>
                </c:pt>
                <c:pt idx="41">
                  <c:v>1.5276167509159198</c:v>
                </c:pt>
                <c:pt idx="42">
                  <c:v>1.5795575754765145</c:v>
                </c:pt>
                <c:pt idx="43">
                  <c:v>1.5795575754765145</c:v>
                </c:pt>
                <c:pt idx="44">
                  <c:v>1.5786300607522161</c:v>
                </c:pt>
                <c:pt idx="45">
                  <c:v>1.5981078699624387</c:v>
                </c:pt>
                <c:pt idx="46">
                  <c:v>1.5461670454018481</c:v>
                </c:pt>
                <c:pt idx="47">
                  <c:v>1.5452395306775502</c:v>
                </c:pt>
                <c:pt idx="48">
                  <c:v>1.5554421926448088</c:v>
                </c:pt>
                <c:pt idx="49">
                  <c:v>1.6157306497240638</c:v>
                </c:pt>
                <c:pt idx="50">
                  <c:v>1.5916152668923624</c:v>
                </c:pt>
                <c:pt idx="51">
                  <c:v>1.6361359736585857</c:v>
                </c:pt>
                <c:pt idx="52">
                  <c:v>1.6324259147613998</c:v>
                </c:pt>
                <c:pt idx="53">
                  <c:v>1.7242498724667263</c:v>
                </c:pt>
                <c:pt idx="54">
                  <c:v>1.7455827111255402</c:v>
                </c:pt>
                <c:pt idx="55">
                  <c:v>1.7288874460882098</c:v>
                </c:pt>
                <c:pt idx="56">
                  <c:v>1.6954969160135425</c:v>
                </c:pt>
                <c:pt idx="57">
                  <c:v>1.694569401289246</c:v>
                </c:pt>
                <c:pt idx="58">
                  <c:v>1.7019895190836158</c:v>
                </c:pt>
                <c:pt idx="59">
                  <c:v>1.6565412975930998</c:v>
                </c:pt>
                <c:pt idx="60">
                  <c:v>1.6852942540462839</c:v>
                </c:pt>
              </c:numCache>
            </c:numRef>
          </c:val>
        </c:ser>
        <c:marker val="1"/>
        <c:axId val="76964608"/>
        <c:axId val="76966144"/>
      </c:lineChart>
      <c:lineChart>
        <c:grouping val="standard"/>
        <c:ser>
          <c:idx val="2"/>
          <c:order val="2"/>
          <c:tx>
            <c:strRef>
              <c:f>Sheet8!$M$1</c:f>
              <c:strCache>
                <c:ptCount val="1"/>
                <c:pt idx="0">
                  <c:v>组合净值</c:v>
                </c:pt>
              </c:strCache>
            </c:strRef>
          </c:tx>
          <c:spPr>
            <a:ln w="12700">
              <a:solidFill>
                <a:srgbClr val="FF0000"/>
              </a:solidFill>
            </a:ln>
          </c:spPr>
          <c:marker>
            <c:symbol val="none"/>
          </c:marker>
          <c:val>
            <c:numRef>
              <c:f>Sheet8!$M$2:$M$62</c:f>
              <c:numCache>
                <c:formatCode>General</c:formatCode>
                <c:ptCount val="61"/>
                <c:pt idx="0">
                  <c:v>-2236.2978359217554</c:v>
                </c:pt>
                <c:pt idx="1">
                  <c:v>-992.32198565475119</c:v>
                </c:pt>
                <c:pt idx="2">
                  <c:v>-4356.9999315997647</c:v>
                </c:pt>
                <c:pt idx="3">
                  <c:v>-15671.337752571926</c:v>
                </c:pt>
                <c:pt idx="4">
                  <c:v>-9056.7343172987748</c:v>
                </c:pt>
                <c:pt idx="5">
                  <c:v>17356.908504101633</c:v>
                </c:pt>
                <c:pt idx="6">
                  <c:v>-1654.6372429649746</c:v>
                </c:pt>
                <c:pt idx="7">
                  <c:v>26820.287588841587</c:v>
                </c:pt>
                <c:pt idx="8">
                  <c:v>16791.342444363621</c:v>
                </c:pt>
                <c:pt idx="9">
                  <c:v>8849.6207277398371</c:v>
                </c:pt>
                <c:pt idx="10">
                  <c:v>-1990.6047370151261</c:v>
                </c:pt>
                <c:pt idx="11">
                  <c:v>-5768.0706829602495</c:v>
                </c:pt>
                <c:pt idx="12">
                  <c:v>9259.3527126118461</c:v>
                </c:pt>
                <c:pt idx="13">
                  <c:v>-31329.534482055795</c:v>
                </c:pt>
                <c:pt idx="14">
                  <c:v>-58446.484882779012</c:v>
                </c:pt>
                <c:pt idx="15">
                  <c:v>-27823.265079735051</c:v>
                </c:pt>
                <c:pt idx="16">
                  <c:v>-48790.793699374059</c:v>
                </c:pt>
                <c:pt idx="17">
                  <c:v>-58587.858017625214</c:v>
                </c:pt>
                <c:pt idx="18">
                  <c:v>-46855.887925708383</c:v>
                </c:pt>
                <c:pt idx="19">
                  <c:v>-44451.513102468933</c:v>
                </c:pt>
                <c:pt idx="20">
                  <c:v>-48506.169799774427</c:v>
                </c:pt>
                <c:pt idx="21">
                  <c:v>-64195.881466291336</c:v>
                </c:pt>
                <c:pt idx="22">
                  <c:v>-73982.60348806376</c:v>
                </c:pt>
                <c:pt idx="23">
                  <c:v>-77663.894074563272</c:v>
                </c:pt>
                <c:pt idx="24">
                  <c:v>-44464.93600356207</c:v>
                </c:pt>
                <c:pt idx="25">
                  <c:v>-39807.024183550937</c:v>
                </c:pt>
                <c:pt idx="26">
                  <c:v>-76605.85780361871</c:v>
                </c:pt>
                <c:pt idx="27">
                  <c:v>-81289.836746334986</c:v>
                </c:pt>
                <c:pt idx="28">
                  <c:v>-119167.83467328687</c:v>
                </c:pt>
                <c:pt idx="29">
                  <c:v>-104377.94975986559</c:v>
                </c:pt>
                <c:pt idx="30">
                  <c:v>-88606.557822403876</c:v>
                </c:pt>
                <c:pt idx="31">
                  <c:v>-78545.742419121947</c:v>
                </c:pt>
                <c:pt idx="32">
                  <c:v>-66349.086167066678</c:v>
                </c:pt>
                <c:pt idx="33">
                  <c:v>-71322.398763972073</c:v>
                </c:pt>
                <c:pt idx="34">
                  <c:v>-103948.92059996838</c:v>
                </c:pt>
                <c:pt idx="35">
                  <c:v>-97068.723796578794</c:v>
                </c:pt>
                <c:pt idx="36">
                  <c:v>-73472.608810317353</c:v>
                </c:pt>
                <c:pt idx="37">
                  <c:v>-30735.26181645022</c:v>
                </c:pt>
                <c:pt idx="38">
                  <c:v>-50397.777808927654</c:v>
                </c:pt>
                <c:pt idx="39">
                  <c:v>-9799.9095036953022</c:v>
                </c:pt>
                <c:pt idx="40">
                  <c:v>-1379.1398381396264</c:v>
                </c:pt>
                <c:pt idx="41">
                  <c:v>-8732.200135579229</c:v>
                </c:pt>
                <c:pt idx="42">
                  <c:v>8889.383144464724</c:v>
                </c:pt>
                <c:pt idx="43">
                  <c:v>15307.391676909387</c:v>
                </c:pt>
                <c:pt idx="44">
                  <c:v>14474.161937448227</c:v>
                </c:pt>
                <c:pt idx="45">
                  <c:v>-13839.592127869611</c:v>
                </c:pt>
                <c:pt idx="46">
                  <c:v>-27448.612008579941</c:v>
                </c:pt>
                <c:pt idx="47">
                  <c:v>-36578.495413596836</c:v>
                </c:pt>
                <c:pt idx="48">
                  <c:v>-27877.152279524693</c:v>
                </c:pt>
                <c:pt idx="49">
                  <c:v>11960.260853669703</c:v>
                </c:pt>
                <c:pt idx="50">
                  <c:v>14668.703491236891</c:v>
                </c:pt>
                <c:pt idx="51">
                  <c:v>27247.553988703185</c:v>
                </c:pt>
                <c:pt idx="52">
                  <c:v>35209.686962636835</c:v>
                </c:pt>
                <c:pt idx="53">
                  <c:v>124151.78996795382</c:v>
                </c:pt>
                <c:pt idx="54">
                  <c:v>125315.33464444842</c:v>
                </c:pt>
                <c:pt idx="55">
                  <c:v>107937.2690679256</c:v>
                </c:pt>
                <c:pt idx="56">
                  <c:v>107334.22971021548</c:v>
                </c:pt>
                <c:pt idx="57">
                  <c:v>114364.42963630967</c:v>
                </c:pt>
                <c:pt idx="58">
                  <c:v>122432.46468510995</c:v>
                </c:pt>
                <c:pt idx="59">
                  <c:v>110313.78958129356</c:v>
                </c:pt>
                <c:pt idx="60">
                  <c:v>103965.96310858786</c:v>
                </c:pt>
              </c:numCache>
            </c:numRef>
          </c:val>
        </c:ser>
        <c:marker val="1"/>
        <c:axId val="76969472"/>
        <c:axId val="76967936"/>
      </c:lineChart>
      <c:dateAx>
        <c:axId val="76964608"/>
        <c:scaling>
          <c:orientation val="minMax"/>
        </c:scaling>
        <c:axPos val="b"/>
        <c:numFmt formatCode="yyyy/m/d" sourceLinked="1"/>
        <c:majorTickMark val="in"/>
        <c:minorTickMark val="in"/>
        <c:tickLblPos val="nextTo"/>
        <c:txPr>
          <a:bodyPr/>
          <a:lstStyle/>
          <a:p>
            <a:pPr>
              <a:defRPr sz="800">
                <a:latin typeface="Arial Unicode MS" pitchFamily="34" charset="-122"/>
                <a:ea typeface="Arial Unicode MS" pitchFamily="34" charset="-122"/>
                <a:cs typeface="Arial Unicode MS" pitchFamily="34" charset="-122"/>
              </a:defRPr>
            </a:pPr>
            <a:endParaRPr lang="zh-CN"/>
          </a:p>
        </c:txPr>
        <c:crossAx val="76966144"/>
        <c:crosses val="autoZero"/>
        <c:auto val="1"/>
        <c:lblOffset val="100"/>
        <c:baseTimeUnit val="days"/>
        <c:majorUnit val="30"/>
        <c:majorTimeUnit val="days"/>
        <c:minorUnit val="10"/>
        <c:minorTimeUnit val="days"/>
      </c:dateAx>
      <c:valAx>
        <c:axId val="76966144"/>
        <c:scaling>
          <c:orientation val="minMax"/>
          <c:min val="0.8"/>
        </c:scaling>
        <c:axPos val="l"/>
        <c:numFmt formatCode="General" sourceLinked="1"/>
        <c:majorTickMark val="in"/>
        <c:tickLblPos val="nextTo"/>
        <c:txPr>
          <a:bodyPr/>
          <a:lstStyle/>
          <a:p>
            <a:pPr>
              <a:defRPr sz="800">
                <a:latin typeface="Arial Unicode MS" pitchFamily="34" charset="-122"/>
                <a:ea typeface="Arial Unicode MS" pitchFamily="34" charset="-122"/>
                <a:cs typeface="Arial Unicode MS" pitchFamily="34" charset="-122"/>
              </a:defRPr>
            </a:pPr>
            <a:endParaRPr lang="zh-CN"/>
          </a:p>
        </c:txPr>
        <c:crossAx val="76964608"/>
        <c:crosses val="autoZero"/>
        <c:crossBetween val="between"/>
      </c:valAx>
      <c:valAx>
        <c:axId val="76967936"/>
        <c:scaling>
          <c:orientation val="minMax"/>
        </c:scaling>
        <c:axPos val="r"/>
        <c:numFmt formatCode="General" sourceLinked="1"/>
        <c:majorTickMark val="in"/>
        <c:tickLblPos val="nextTo"/>
        <c:txPr>
          <a:bodyPr/>
          <a:lstStyle/>
          <a:p>
            <a:pPr>
              <a:defRPr sz="800">
                <a:latin typeface="Arial Unicode MS" pitchFamily="34" charset="-122"/>
                <a:ea typeface="Arial Unicode MS" pitchFamily="34" charset="-122"/>
                <a:cs typeface="Arial Unicode MS" pitchFamily="34" charset="-122"/>
              </a:defRPr>
            </a:pPr>
            <a:endParaRPr lang="zh-CN"/>
          </a:p>
        </c:txPr>
        <c:crossAx val="76969472"/>
        <c:crosses val="max"/>
        <c:crossBetween val="between"/>
      </c:valAx>
      <c:catAx>
        <c:axId val="76969472"/>
        <c:scaling>
          <c:orientation val="minMax"/>
        </c:scaling>
        <c:delete val="1"/>
        <c:axPos val="b"/>
        <c:tickLblPos val="nextTo"/>
        <c:crossAx val="76967936"/>
        <c:crosses val="autoZero"/>
        <c:auto val="1"/>
        <c:lblAlgn val="ctr"/>
        <c:lblOffset val="100"/>
      </c:catAx>
    </c:plotArea>
    <c:legend>
      <c:legendPos val="r"/>
      <c:legendEntry>
        <c:idx val="0"/>
        <c:txPr>
          <a:bodyPr/>
          <a:lstStyle/>
          <a:p>
            <a:pPr>
              <a:defRPr sz="800" b="0">
                <a:latin typeface="楷体_GB2312" pitchFamily="49" charset="-122"/>
                <a:ea typeface="楷体_GB2312" pitchFamily="49" charset="-122"/>
              </a:defRPr>
            </a:pPr>
            <a:endParaRPr lang="zh-CN"/>
          </a:p>
        </c:txPr>
      </c:legendEntry>
      <c:legendEntry>
        <c:idx val="1"/>
        <c:txPr>
          <a:bodyPr/>
          <a:lstStyle/>
          <a:p>
            <a:pPr>
              <a:defRPr sz="800" b="0">
                <a:latin typeface="楷体_GB2312" pitchFamily="49" charset="-122"/>
                <a:ea typeface="楷体_GB2312" pitchFamily="49" charset="-122"/>
              </a:defRPr>
            </a:pPr>
            <a:endParaRPr lang="zh-CN"/>
          </a:p>
        </c:txPr>
      </c:legendEntry>
      <c:legendEntry>
        <c:idx val="2"/>
        <c:txPr>
          <a:bodyPr/>
          <a:lstStyle/>
          <a:p>
            <a:pPr>
              <a:defRPr sz="800" b="0">
                <a:latin typeface="楷体_GB2312" pitchFamily="49" charset="-122"/>
                <a:ea typeface="楷体_GB2312" pitchFamily="49" charset="-122"/>
              </a:defRPr>
            </a:pPr>
            <a:endParaRPr lang="zh-CN"/>
          </a:p>
        </c:txPr>
      </c:legendEntry>
      <c:layout>
        <c:manualLayout>
          <c:xMode val="edge"/>
          <c:yMode val="edge"/>
          <c:x val="0.15568476987368687"/>
          <c:y val="1.8134747757823925E-2"/>
          <c:w val="0.6099017095116146"/>
          <c:h val="0.17125340915405723"/>
        </c:manualLayout>
      </c:layout>
      <c:txPr>
        <a:bodyPr/>
        <a:lstStyle/>
        <a:p>
          <a:pPr>
            <a:defRPr sz="800" b="0">
              <a:latin typeface="楷体_GB2312" pitchFamily="49" charset="-122"/>
              <a:ea typeface="楷体_GB2312" pitchFamily="49" charset="-122"/>
            </a:defRPr>
          </a:pPr>
          <a:endParaRPr lang="zh-CN"/>
        </a:p>
      </c:txPr>
    </c:legend>
    <c:plotVisOnly val="1"/>
    <c:dispBlanksAs val="gap"/>
  </c:chart>
  <c:spPr>
    <a:ln>
      <a:noFill/>
    </a:ln>
  </c:spPr>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drawing1.xml><?xml version="1.0" encoding="utf-8"?>
<c:userShapes xmlns:c="http://schemas.openxmlformats.org/drawingml/2006/chart">
  <cdr:relSizeAnchor xmlns:cdr="http://schemas.openxmlformats.org/drawingml/2006/chartDrawing">
    <cdr:from>
      <cdr:x>0.73319</cdr:x>
      <cdr:y>0.3553</cdr:y>
    </cdr:from>
    <cdr:to>
      <cdr:x>0.78605</cdr:x>
      <cdr:y>0.66189</cdr:y>
    </cdr:to>
    <cdr:sp macro="" textlink="">
      <cdr:nvSpPr>
        <cdr:cNvPr id="3" name="椭圆 2"/>
        <cdr:cNvSpPr/>
      </cdr:nvSpPr>
      <cdr:spPr>
        <a:xfrm xmlns:a="http://schemas.openxmlformats.org/drawingml/2006/main">
          <a:off x="4504433" y="1181101"/>
          <a:ext cx="324743" cy="1019176"/>
        </a:xfrm>
        <a:prstGeom xmlns:a="http://schemas.openxmlformats.org/drawingml/2006/main" prst="ellipse">
          <a:avLst/>
        </a:prstGeom>
        <a:noFill xmlns:a="http://schemas.openxmlformats.org/drawingml/2006/main"/>
        <a:ln xmlns:a="http://schemas.openxmlformats.org/drawingml/2006/main" w="3175">
          <a:solidFill>
            <a:srgbClr val="FF0000"/>
          </a:solidFill>
        </a:ln>
      </cdr:spPr>
      <cdr:style>
        <a:lnRef xmlns:a="http://schemas.openxmlformats.org/drawingml/2006/main" idx="2">
          <a:schemeClr val="accent2"/>
        </a:lnRef>
        <a:fillRef xmlns:a="http://schemas.openxmlformats.org/drawingml/2006/main" idx="1">
          <a:schemeClr val="lt1"/>
        </a:fillRef>
        <a:effectRef xmlns:a="http://schemas.openxmlformats.org/drawingml/2006/main" idx="0">
          <a:schemeClr val="accent2"/>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endParaRPr lang="zh-CN"/>
        </a:p>
      </cdr:txBody>
    </cdr:sp>
  </cdr:relSizeAnchor>
  <cdr:relSizeAnchor xmlns:cdr="http://schemas.openxmlformats.org/drawingml/2006/chartDrawing">
    <cdr:from>
      <cdr:x>0.62708</cdr:x>
      <cdr:y>0.31944</cdr:y>
    </cdr:from>
    <cdr:to>
      <cdr:x>0.73542</cdr:x>
      <cdr:y>0.37153</cdr:y>
    </cdr:to>
    <cdr:sp macro="" textlink="">
      <cdr:nvSpPr>
        <cdr:cNvPr id="7" name="直接箭头连接符 6"/>
        <cdr:cNvSpPr/>
      </cdr:nvSpPr>
      <cdr:spPr>
        <a:xfrm xmlns:a="http://schemas.openxmlformats.org/drawingml/2006/main">
          <a:off x="2867025" y="876300"/>
          <a:ext cx="495300" cy="142875"/>
        </a:xfrm>
        <a:prstGeom xmlns:a="http://schemas.openxmlformats.org/drawingml/2006/main" prst="straightConnector1">
          <a:avLst/>
        </a:prstGeom>
        <a:ln xmlns:a="http://schemas.openxmlformats.org/drawingml/2006/main">
          <a:solidFill>
            <a:srgbClr val="FF0000"/>
          </a:solidFill>
          <a:headEnd type="none" w="med" len="med"/>
          <a:tailEnd type="triangle" w="med" len="med"/>
        </a:ln>
      </cdr:spPr>
      <cdr:style>
        <a:lnRef xmlns:a="http://schemas.openxmlformats.org/drawingml/2006/main" idx="1">
          <a:schemeClr val="accent2"/>
        </a:lnRef>
        <a:fillRef xmlns:a="http://schemas.openxmlformats.org/drawingml/2006/main" idx="0">
          <a:schemeClr val="accent2"/>
        </a:fillRef>
        <a:effectRef xmlns:a="http://schemas.openxmlformats.org/drawingml/2006/main" idx="0">
          <a:schemeClr val="accent2"/>
        </a:effectRef>
        <a:fontRef xmlns:a="http://schemas.openxmlformats.org/drawingml/2006/main" idx="minor">
          <a:schemeClr val="tx1"/>
        </a:fontRef>
      </cdr:style>
      <cdr:txBody>
        <a:bodyPr xmlns:a="http://schemas.openxmlformats.org/drawingml/2006/main"/>
        <a:lstStyle xmlns:a="http://schemas.openxmlformats.org/drawingml/2006/main"/>
        <a:p xmlns:a="http://schemas.openxmlformats.org/drawingml/2006/main">
          <a:endParaRPr lang="zh-CN"/>
        </a:p>
      </cdr:txBody>
    </cdr:sp>
  </cdr:relSizeAnchor>
  <cdr:relSizeAnchor xmlns:cdr="http://schemas.openxmlformats.org/drawingml/2006/chartDrawing">
    <cdr:from>
      <cdr:x>0.43202</cdr:x>
      <cdr:y>0.18052</cdr:y>
    </cdr:from>
    <cdr:to>
      <cdr:x>0.70853</cdr:x>
      <cdr:y>0.30086</cdr:y>
    </cdr:to>
    <cdr:sp macro="" textlink="">
      <cdr:nvSpPr>
        <cdr:cNvPr id="8" name="TextBox 7"/>
        <cdr:cNvSpPr txBox="1"/>
      </cdr:nvSpPr>
      <cdr:spPr>
        <a:xfrm xmlns:a="http://schemas.openxmlformats.org/drawingml/2006/main">
          <a:off x="1876426" y="505509"/>
          <a:ext cx="1200992" cy="337005"/>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zh-CN" altLang="en-US" sz="900" b="1">
              <a:solidFill>
                <a:srgbClr val="FF0000"/>
              </a:solidFill>
              <a:latin typeface="楷体_GB2312" pitchFamily="49" charset="-122"/>
              <a:ea typeface="楷体_GB2312" pitchFamily="49" charset="-122"/>
            </a:rPr>
            <a:t>买入招商银行</a:t>
          </a:r>
          <a:endParaRPr lang="en-US" altLang="zh-CN" sz="900" b="1">
            <a:solidFill>
              <a:srgbClr val="FF0000"/>
            </a:solidFill>
            <a:latin typeface="楷体_GB2312" pitchFamily="49" charset="-122"/>
            <a:ea typeface="楷体_GB2312" pitchFamily="49" charset="-122"/>
          </a:endParaRPr>
        </a:p>
        <a:p xmlns:a="http://schemas.openxmlformats.org/drawingml/2006/main">
          <a:r>
            <a:rPr lang="zh-CN" altLang="en-US" sz="900" b="1">
              <a:solidFill>
                <a:srgbClr val="FF0000"/>
              </a:solidFill>
              <a:latin typeface="楷体_GB2312" pitchFamily="49" charset="-122"/>
              <a:ea typeface="楷体_GB2312" pitchFamily="49" charset="-122"/>
            </a:rPr>
            <a:t>卖出民生银行</a:t>
          </a:r>
        </a:p>
      </cdr:txBody>
    </cdr:sp>
  </cdr:relSizeAnchor>
  <cdr:relSizeAnchor xmlns:cdr="http://schemas.openxmlformats.org/drawingml/2006/chartDrawing">
    <cdr:from>
      <cdr:x>0.92713</cdr:x>
      <cdr:y>0.16905</cdr:y>
    </cdr:from>
    <cdr:to>
      <cdr:x>0.97364</cdr:x>
      <cdr:y>0.44986</cdr:y>
    </cdr:to>
    <cdr:sp macro="" textlink="">
      <cdr:nvSpPr>
        <cdr:cNvPr id="9" name="椭圆 8"/>
        <cdr:cNvSpPr/>
      </cdr:nvSpPr>
      <cdr:spPr>
        <a:xfrm xmlns:a="http://schemas.openxmlformats.org/drawingml/2006/main">
          <a:off x="5695951" y="561976"/>
          <a:ext cx="285750" cy="933450"/>
        </a:xfrm>
        <a:prstGeom xmlns:a="http://schemas.openxmlformats.org/drawingml/2006/main" prst="ellipse">
          <a:avLst/>
        </a:prstGeom>
        <a:noFill xmlns:a="http://schemas.openxmlformats.org/drawingml/2006/main"/>
        <a:ln xmlns:a="http://schemas.openxmlformats.org/drawingml/2006/main" w="3175">
          <a:solidFill>
            <a:srgbClr val="FF0000"/>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p xmlns:a="http://schemas.openxmlformats.org/drawingml/2006/main">
          <a:endParaRPr lang="zh-CN"/>
        </a:p>
      </cdr:txBody>
    </cdr:sp>
  </cdr:relSizeAnchor>
  <cdr:relSizeAnchor xmlns:cdr="http://schemas.openxmlformats.org/drawingml/2006/chartDrawing">
    <cdr:from>
      <cdr:x>0.88837</cdr:x>
      <cdr:y>0.44986</cdr:y>
    </cdr:from>
    <cdr:to>
      <cdr:x>0.93798</cdr:x>
      <cdr:y>0.60458</cdr:y>
    </cdr:to>
    <cdr:sp macro="" textlink="">
      <cdr:nvSpPr>
        <cdr:cNvPr id="11" name="直接箭头连接符 10"/>
        <cdr:cNvSpPr/>
      </cdr:nvSpPr>
      <cdr:spPr>
        <a:xfrm xmlns:a="http://schemas.openxmlformats.org/drawingml/2006/main" rot="5400000" flipH="1" flipV="1">
          <a:off x="5353051" y="1600201"/>
          <a:ext cx="514350" cy="304800"/>
        </a:xfrm>
        <a:prstGeom xmlns:a="http://schemas.openxmlformats.org/drawingml/2006/main" prst="straightConnector1">
          <a:avLst/>
        </a:prstGeom>
        <a:ln xmlns:a="http://schemas.openxmlformats.org/drawingml/2006/main">
          <a:solidFill>
            <a:srgbClr val="FF0000"/>
          </a:solidFill>
          <a:headEnd type="none" w="med" len="med"/>
          <a:tailEnd type="triangle" w="med" len="med"/>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a:lstStyle xmlns:a="http://schemas.openxmlformats.org/drawingml/2006/main"/>
        <a:p xmlns:a="http://schemas.openxmlformats.org/drawingml/2006/main">
          <a:endParaRPr lang="zh-CN"/>
        </a:p>
      </cdr:txBody>
    </cdr:sp>
  </cdr:relSizeAnchor>
  <cdr:relSizeAnchor xmlns:cdr="http://schemas.openxmlformats.org/drawingml/2006/chartDrawing">
    <cdr:from>
      <cdr:x>0.77851</cdr:x>
      <cdr:y>0.61905</cdr:y>
    </cdr:from>
    <cdr:to>
      <cdr:x>0.9845</cdr:x>
      <cdr:y>0.80612</cdr:y>
    </cdr:to>
    <cdr:sp macro="" textlink="">
      <cdr:nvSpPr>
        <cdr:cNvPr id="12" name="TextBox 1"/>
        <cdr:cNvSpPr txBox="1"/>
      </cdr:nvSpPr>
      <cdr:spPr>
        <a:xfrm xmlns:a="http://schemas.openxmlformats.org/drawingml/2006/main">
          <a:off x="3381376" y="1733551"/>
          <a:ext cx="894686" cy="52387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marL="0" indent="0"/>
          <a:r>
            <a:rPr lang="zh-CN" altLang="en-US" sz="900" b="1">
              <a:solidFill>
                <a:srgbClr val="FF0000"/>
              </a:solidFill>
              <a:latin typeface="楷体_GB2312" pitchFamily="49" charset="-122"/>
              <a:ea typeface="楷体_GB2312" pitchFamily="49" charset="-122"/>
              <a:cs typeface="+mn-cs"/>
            </a:rPr>
            <a:t>买入民生银行</a:t>
          </a:r>
          <a:endParaRPr lang="en-US" altLang="zh-CN" sz="900" b="1">
            <a:solidFill>
              <a:srgbClr val="FF0000"/>
            </a:solidFill>
            <a:latin typeface="楷体_GB2312" pitchFamily="49" charset="-122"/>
            <a:ea typeface="楷体_GB2312" pitchFamily="49" charset="-122"/>
            <a:cs typeface="+mn-cs"/>
          </a:endParaRPr>
        </a:p>
        <a:p xmlns:a="http://schemas.openxmlformats.org/drawingml/2006/main">
          <a:pPr marL="0" indent="0"/>
          <a:r>
            <a:rPr lang="zh-CN" altLang="en-US" sz="900" b="1">
              <a:solidFill>
                <a:srgbClr val="FF0000"/>
              </a:solidFill>
              <a:latin typeface="楷体_GB2312" pitchFamily="49" charset="-122"/>
              <a:ea typeface="楷体_GB2312" pitchFamily="49" charset="-122"/>
              <a:cs typeface="+mn-cs"/>
            </a:rPr>
            <a:t>卖出招商银行</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ea typeface="宋体" pitchFamily="2" charset="-122"/>
              </a:defRPr>
            </a:lvl1pPr>
          </a:lstStyle>
          <a:p>
            <a:pPr>
              <a:defRPr/>
            </a:pPr>
            <a:endParaRPr lang="en-US" altLang="zh-CN"/>
          </a:p>
        </p:txBody>
      </p:sp>
      <p:sp>
        <p:nvSpPr>
          <p:cNvPr id="8704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ea typeface="宋体" pitchFamily="2" charset="-122"/>
              </a:defRPr>
            </a:lvl1pPr>
          </a:lstStyle>
          <a:p>
            <a:pPr>
              <a:defRPr/>
            </a:pPr>
            <a:endParaRPr lang="en-US" altLang="zh-CN"/>
          </a:p>
        </p:txBody>
      </p:sp>
      <p:sp>
        <p:nvSpPr>
          <p:cNvPr id="8704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ea typeface="宋体" pitchFamily="2" charset="-122"/>
              </a:defRPr>
            </a:lvl1pPr>
          </a:lstStyle>
          <a:p>
            <a:pPr>
              <a:defRPr/>
            </a:pPr>
            <a:endParaRPr lang="en-US" altLang="zh-CN"/>
          </a:p>
        </p:txBody>
      </p:sp>
      <p:sp>
        <p:nvSpPr>
          <p:cNvPr id="8704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ea typeface="宋体" pitchFamily="2" charset="-122"/>
              </a:defRPr>
            </a:lvl1pPr>
          </a:lstStyle>
          <a:p>
            <a:pPr>
              <a:defRPr/>
            </a:pPr>
            <a:fld id="{F117767B-8DE7-431A-A6AF-44D16B32D53F}"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914400" y="2428868"/>
            <a:ext cx="8229600" cy="56197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 name="内容占位符 2"/>
          <p:cNvSpPr>
            <a:spLocks noGrp="1"/>
          </p:cNvSpPr>
          <p:nvPr>
            <p:ph sz="half" idx="1"/>
          </p:nvPr>
        </p:nvSpPr>
        <p:spPr>
          <a:xfrm>
            <a:off x="457200" y="1484313"/>
            <a:ext cx="4038600" cy="464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484313"/>
            <a:ext cx="4038600" cy="464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561975"/>
          </a:xfrm>
          <a:prstGeom prst="rect">
            <a:avLst/>
          </a:prstGeom>
        </p:spPr>
        <p:txBody>
          <a:bodyPr/>
          <a:lstStyle/>
          <a:p>
            <a:r>
              <a:rPr lang="zh-CN" altLang="en-US" smtClean="0"/>
              <a:t>单击此处编辑母版标题样式</a:t>
            </a:r>
            <a:endParaRPr lang="zh-CN" alt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561975"/>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7"/>
          <p:cNvSpPr>
            <a:spLocks noGrp="1" noChangeArrowheads="1"/>
          </p:cNvSpPr>
          <p:nvPr>
            <p:ph type="body" idx="1"/>
          </p:nvPr>
        </p:nvSpPr>
        <p:spPr bwMode="auto">
          <a:xfrm>
            <a:off x="457200" y="1484313"/>
            <a:ext cx="8229600" cy="4641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Tree>
  </p:cSld>
  <p:clrMap bg1="lt1" tx1="dk1" bg2="lt2" tx2="dk2" accent1="accent1" accent2="accent2" accent3="accent3" accent4="accent4" accent5="accent5" accent6="accent6" hlink="hlink" folHlink="folHlink"/>
  <p:sldLayoutIdLst>
    <p:sldLayoutId id="2147483686"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ransition>
    <p:fade/>
  </p:transition>
  <p:timing>
    <p:tnLst>
      <p:par>
        <p:cTn id="1" dur="indefinite" restart="never" nodeType="tmRoot"/>
      </p:par>
    </p:tnLst>
  </p:timing>
  <p:txStyles>
    <p:titleStyle>
      <a:lvl1pPr algn="r" rtl="0" eaLnBrk="0" fontAlgn="base" hangingPunct="0">
        <a:spcBef>
          <a:spcPct val="0"/>
        </a:spcBef>
        <a:spcAft>
          <a:spcPct val="0"/>
        </a:spcAft>
        <a:defRPr sz="2800">
          <a:solidFill>
            <a:schemeClr val="bg1"/>
          </a:solidFill>
          <a:latin typeface="+mj-lt"/>
          <a:ea typeface="+mj-ea"/>
          <a:cs typeface="+mj-cs"/>
        </a:defRPr>
      </a:lvl1pPr>
      <a:lvl2pPr algn="r" rtl="0" eaLnBrk="0" fontAlgn="base" hangingPunct="0">
        <a:spcBef>
          <a:spcPct val="0"/>
        </a:spcBef>
        <a:spcAft>
          <a:spcPct val="0"/>
        </a:spcAft>
        <a:defRPr sz="2800">
          <a:solidFill>
            <a:schemeClr val="bg1"/>
          </a:solidFill>
          <a:latin typeface="Arial" pitchFamily="34" charset="0"/>
          <a:ea typeface="黑体" pitchFamily="2" charset="-122"/>
        </a:defRPr>
      </a:lvl2pPr>
      <a:lvl3pPr algn="r" rtl="0" eaLnBrk="0" fontAlgn="base" hangingPunct="0">
        <a:spcBef>
          <a:spcPct val="0"/>
        </a:spcBef>
        <a:spcAft>
          <a:spcPct val="0"/>
        </a:spcAft>
        <a:defRPr sz="2800">
          <a:solidFill>
            <a:schemeClr val="bg1"/>
          </a:solidFill>
          <a:latin typeface="Arial" pitchFamily="34" charset="0"/>
          <a:ea typeface="黑体" pitchFamily="2" charset="-122"/>
        </a:defRPr>
      </a:lvl3pPr>
      <a:lvl4pPr algn="r" rtl="0" eaLnBrk="0" fontAlgn="base" hangingPunct="0">
        <a:spcBef>
          <a:spcPct val="0"/>
        </a:spcBef>
        <a:spcAft>
          <a:spcPct val="0"/>
        </a:spcAft>
        <a:defRPr sz="2800">
          <a:solidFill>
            <a:schemeClr val="bg1"/>
          </a:solidFill>
          <a:latin typeface="Arial" pitchFamily="34" charset="0"/>
          <a:ea typeface="黑体" pitchFamily="2" charset="-122"/>
        </a:defRPr>
      </a:lvl4pPr>
      <a:lvl5pPr algn="r" rtl="0" eaLnBrk="0" fontAlgn="base" hangingPunct="0">
        <a:spcBef>
          <a:spcPct val="0"/>
        </a:spcBef>
        <a:spcAft>
          <a:spcPct val="0"/>
        </a:spcAft>
        <a:defRPr sz="2800">
          <a:solidFill>
            <a:schemeClr val="bg1"/>
          </a:solidFill>
          <a:latin typeface="Arial" pitchFamily="34" charset="0"/>
          <a:ea typeface="黑体" pitchFamily="2" charset="-122"/>
        </a:defRPr>
      </a:lvl5pPr>
      <a:lvl6pPr marL="457200" algn="r" rtl="0" fontAlgn="base">
        <a:spcBef>
          <a:spcPct val="0"/>
        </a:spcBef>
        <a:spcAft>
          <a:spcPct val="0"/>
        </a:spcAft>
        <a:defRPr sz="2800">
          <a:solidFill>
            <a:schemeClr val="bg1"/>
          </a:solidFill>
          <a:latin typeface="Arial" pitchFamily="34" charset="0"/>
          <a:ea typeface="黑体" pitchFamily="2" charset="-122"/>
        </a:defRPr>
      </a:lvl6pPr>
      <a:lvl7pPr marL="914400" algn="r" rtl="0" fontAlgn="base">
        <a:spcBef>
          <a:spcPct val="0"/>
        </a:spcBef>
        <a:spcAft>
          <a:spcPct val="0"/>
        </a:spcAft>
        <a:defRPr sz="2800">
          <a:solidFill>
            <a:schemeClr val="bg1"/>
          </a:solidFill>
          <a:latin typeface="Arial" pitchFamily="34" charset="0"/>
          <a:ea typeface="黑体" pitchFamily="2" charset="-122"/>
        </a:defRPr>
      </a:lvl7pPr>
      <a:lvl8pPr marL="1371600" algn="r" rtl="0" fontAlgn="base">
        <a:spcBef>
          <a:spcPct val="0"/>
        </a:spcBef>
        <a:spcAft>
          <a:spcPct val="0"/>
        </a:spcAft>
        <a:defRPr sz="2800">
          <a:solidFill>
            <a:schemeClr val="bg1"/>
          </a:solidFill>
          <a:latin typeface="Arial" pitchFamily="34" charset="0"/>
          <a:ea typeface="黑体" pitchFamily="2" charset="-122"/>
        </a:defRPr>
      </a:lvl8pPr>
      <a:lvl9pPr marL="1828800" algn="r" rtl="0" fontAlgn="base">
        <a:spcBef>
          <a:spcPct val="0"/>
        </a:spcBef>
        <a:spcAft>
          <a:spcPct val="0"/>
        </a:spcAft>
        <a:defRPr sz="2800">
          <a:solidFill>
            <a:schemeClr val="bg1"/>
          </a:solidFill>
          <a:latin typeface="Arial" pitchFamily="34" charset="0"/>
          <a:ea typeface="黑体" pitchFamily="2" charset="-122"/>
        </a:defRPr>
      </a:lvl9pPr>
    </p:titleStyle>
    <p:bodyStyle>
      <a:lvl1pPr marL="342900" indent="-342900" algn="l" rtl="0" eaLnBrk="0" fontAlgn="base" hangingPunct="0">
        <a:spcBef>
          <a:spcPct val="20000"/>
        </a:spcBef>
        <a:spcAft>
          <a:spcPct val="0"/>
        </a:spcAft>
        <a:buChar char="•"/>
        <a:defRPr sz="1600">
          <a:solidFill>
            <a:schemeClr val="tx1"/>
          </a:solidFill>
          <a:latin typeface="+mn-lt"/>
          <a:ea typeface="+mn-ea"/>
          <a:cs typeface="+mn-cs"/>
        </a:defRPr>
      </a:lvl1pPr>
      <a:lvl2pPr marL="742950" indent="-285750" algn="l" rtl="0" eaLnBrk="0" fontAlgn="base" hangingPunct="0">
        <a:spcBef>
          <a:spcPct val="20000"/>
        </a:spcBef>
        <a:spcAft>
          <a:spcPct val="0"/>
        </a:spcAft>
        <a:buChar char="–"/>
        <a:defRPr sz="1600">
          <a:solidFill>
            <a:schemeClr val="tx1"/>
          </a:solidFill>
          <a:latin typeface="+mn-lt"/>
          <a:ea typeface="+mn-ea"/>
        </a:defRPr>
      </a:lvl2pPr>
      <a:lvl3pPr marL="1143000" indent="-228600" algn="l" rtl="0" eaLnBrk="0" fontAlgn="base" hangingPunct="0">
        <a:spcBef>
          <a:spcPct val="20000"/>
        </a:spcBef>
        <a:spcAft>
          <a:spcPct val="0"/>
        </a:spcAft>
        <a:buChar char="•"/>
        <a:defRPr sz="1600">
          <a:solidFill>
            <a:schemeClr val="tx1"/>
          </a:solidFill>
          <a:latin typeface="+mn-lt"/>
          <a:ea typeface="+mn-ea"/>
        </a:defRPr>
      </a:lvl3pPr>
      <a:lvl4pPr marL="1600200" indent="-228600" algn="l" rtl="0" eaLnBrk="0" fontAlgn="base" hangingPunct="0">
        <a:spcBef>
          <a:spcPct val="20000"/>
        </a:spcBef>
        <a:spcAft>
          <a:spcPct val="0"/>
        </a:spcAft>
        <a:buChar char="–"/>
        <a:defRPr sz="1600">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fontAlgn="base">
        <a:spcBef>
          <a:spcPct val="20000"/>
        </a:spcBef>
        <a:spcAft>
          <a:spcPct val="0"/>
        </a:spcAft>
        <a:buChar char="»"/>
        <a:defRPr sz="1600">
          <a:solidFill>
            <a:schemeClr val="tx1"/>
          </a:solidFill>
          <a:latin typeface="+mn-lt"/>
          <a:ea typeface="+mn-ea"/>
        </a:defRPr>
      </a:lvl6pPr>
      <a:lvl7pPr marL="2971800" indent="-228600" algn="l" rtl="0" fontAlgn="base">
        <a:spcBef>
          <a:spcPct val="20000"/>
        </a:spcBef>
        <a:spcAft>
          <a:spcPct val="0"/>
        </a:spcAft>
        <a:buChar char="»"/>
        <a:defRPr sz="1600">
          <a:solidFill>
            <a:schemeClr val="tx1"/>
          </a:solidFill>
          <a:latin typeface="+mn-lt"/>
          <a:ea typeface="+mn-ea"/>
        </a:defRPr>
      </a:lvl7pPr>
      <a:lvl8pPr marL="3429000" indent="-228600" algn="l" rtl="0" fontAlgn="base">
        <a:spcBef>
          <a:spcPct val="20000"/>
        </a:spcBef>
        <a:spcAft>
          <a:spcPct val="0"/>
        </a:spcAft>
        <a:buChar char="»"/>
        <a:defRPr sz="1600">
          <a:solidFill>
            <a:schemeClr val="tx1"/>
          </a:solidFill>
          <a:latin typeface="+mn-lt"/>
          <a:ea typeface="+mn-ea"/>
        </a:defRPr>
      </a:lvl8pPr>
      <a:lvl9pPr marL="3886200" indent="-228600" algn="l" rtl="0" fontAlgn="base">
        <a:spcBef>
          <a:spcPct val="20000"/>
        </a:spcBef>
        <a:spcAft>
          <a:spcPct val="0"/>
        </a:spcAft>
        <a:buChar char="»"/>
        <a:defRPr sz="16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oleObject" Target="../embeddings/oleObject1.bin"/><Relationship Id="rId7"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 Id="rId5" Type="http://schemas.openxmlformats.org/officeDocument/2006/relationships/chart" Target="../charts/chart7.xml"/><Relationship Id="rId4" Type="http://schemas.openxmlformats.org/officeDocument/2006/relationships/chart" Target="../charts/char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2.xml"/><Relationship Id="rId5" Type="http://schemas.openxmlformats.org/officeDocument/2006/relationships/chart" Target="../charts/chart11.xml"/><Relationship Id="rId4" Type="http://schemas.openxmlformats.org/officeDocument/2006/relationships/chart" Target="../charts/char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chart" Target="../charts/char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5357826"/>
            <a:ext cx="4786346" cy="461665"/>
          </a:xfrm>
          <a:prstGeom prst="rect">
            <a:avLst/>
          </a:prstGeom>
        </p:spPr>
        <p:txBody>
          <a:bodyPr>
            <a:spAutoFit/>
          </a:bodyPr>
          <a:lstStyle/>
          <a:p>
            <a:pPr>
              <a:defRPr/>
            </a:pPr>
            <a:r>
              <a:rPr lang="zh-CN" altLang="en-US" sz="2400" b="1" dirty="0">
                <a:ln w="11430">
                  <a:solidFill>
                    <a:schemeClr val="accent2"/>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ea typeface="宋体" pitchFamily="2" charset="-122"/>
              </a:rPr>
              <a:t>国信证券经济研究所金融工程部</a:t>
            </a:r>
          </a:p>
        </p:txBody>
      </p:sp>
      <p:sp>
        <p:nvSpPr>
          <p:cNvPr id="3075" name="TextBox 3"/>
          <p:cNvSpPr txBox="1">
            <a:spLocks noChangeArrowheads="1"/>
          </p:cNvSpPr>
          <p:nvPr/>
        </p:nvSpPr>
        <p:spPr bwMode="auto">
          <a:xfrm>
            <a:off x="1500188" y="1143000"/>
            <a:ext cx="6681637" cy="3170099"/>
          </a:xfrm>
          <a:prstGeom prst="rect">
            <a:avLst/>
          </a:prstGeom>
          <a:noFill/>
          <a:ln w="9525">
            <a:noFill/>
            <a:miter lim="800000"/>
            <a:headEnd/>
            <a:tailEnd/>
          </a:ln>
        </p:spPr>
        <p:txBody>
          <a:bodyPr wrap="none">
            <a:spAutoFit/>
          </a:bodyPr>
          <a:lstStyle/>
          <a:p>
            <a:r>
              <a:rPr lang="zh-CN" altLang="en-US" sz="4000" b="1" dirty="0" smtClean="0">
                <a:solidFill>
                  <a:schemeClr val="bg1"/>
                </a:solidFill>
                <a:latin typeface="华文新魏" pitchFamily="2" charset="-122"/>
                <a:ea typeface="华文新魏" pitchFamily="2" charset="-122"/>
              </a:rPr>
              <a:t>配对交易综述及</a:t>
            </a:r>
            <a:r>
              <a:rPr lang="en-US" altLang="zh-CN" sz="4000" b="1" dirty="0" smtClean="0">
                <a:solidFill>
                  <a:schemeClr val="bg1"/>
                </a:solidFill>
                <a:latin typeface="华文新魏" pitchFamily="2" charset="-122"/>
                <a:ea typeface="华文新魏" pitchFamily="2" charset="-122"/>
              </a:rPr>
              <a:t>A</a:t>
            </a:r>
            <a:r>
              <a:rPr lang="zh-CN" altLang="en-US" sz="4000" b="1" dirty="0" smtClean="0">
                <a:solidFill>
                  <a:schemeClr val="bg1"/>
                </a:solidFill>
                <a:latin typeface="华文新魏" pitchFamily="2" charset="-122"/>
                <a:ea typeface="华文新魏" pitchFamily="2" charset="-122"/>
              </a:rPr>
              <a:t>股市场应用</a:t>
            </a:r>
            <a:endParaRPr lang="en-US" altLang="zh-CN" sz="4000" b="1" dirty="0" smtClean="0">
              <a:solidFill>
                <a:schemeClr val="bg1"/>
              </a:solidFill>
              <a:latin typeface="华文新魏" pitchFamily="2" charset="-122"/>
              <a:ea typeface="华文新魏" pitchFamily="2" charset="-122"/>
            </a:endParaRPr>
          </a:p>
          <a:p>
            <a:endParaRPr lang="en-US" altLang="zh-CN" sz="4000" b="1" dirty="0">
              <a:solidFill>
                <a:schemeClr val="bg1"/>
              </a:solidFill>
              <a:latin typeface="华文新魏" pitchFamily="2" charset="-122"/>
              <a:ea typeface="华文新魏" pitchFamily="2" charset="-122"/>
            </a:endParaRPr>
          </a:p>
          <a:p>
            <a:endParaRPr lang="en-US" altLang="zh-CN" sz="4000" b="1" dirty="0" smtClean="0">
              <a:solidFill>
                <a:schemeClr val="bg1"/>
              </a:solidFill>
              <a:latin typeface="华文新魏" pitchFamily="2" charset="-122"/>
              <a:ea typeface="华文新魏" pitchFamily="2" charset="-122"/>
            </a:endParaRPr>
          </a:p>
          <a:p>
            <a:r>
              <a:rPr lang="zh-CN" altLang="en-US" sz="4000" b="1" dirty="0" smtClean="0">
                <a:solidFill>
                  <a:schemeClr val="bg1"/>
                </a:solidFill>
                <a:latin typeface="华文新魏" pitchFamily="2" charset="-122"/>
                <a:ea typeface="华文新魏" pitchFamily="2" charset="-122"/>
              </a:rPr>
              <a:t>林晓明</a:t>
            </a:r>
            <a:r>
              <a:rPr lang="en-US" altLang="zh-CN" sz="4000" b="1" dirty="0" smtClean="0">
                <a:solidFill>
                  <a:schemeClr val="bg1"/>
                </a:solidFill>
                <a:latin typeface="华文新魏" pitchFamily="2" charset="-122"/>
                <a:ea typeface="华文新魏" pitchFamily="2" charset="-122"/>
              </a:rPr>
              <a:t>,</a:t>
            </a:r>
            <a:r>
              <a:rPr lang="zh-CN" altLang="en-US" sz="4000" b="1" dirty="0" smtClean="0">
                <a:solidFill>
                  <a:schemeClr val="bg1"/>
                </a:solidFill>
                <a:latin typeface="华文新魏" pitchFamily="2" charset="-122"/>
                <a:ea typeface="华文新魏" pitchFamily="2" charset="-122"/>
              </a:rPr>
              <a:t>董艺婷</a:t>
            </a:r>
            <a:r>
              <a:rPr lang="en-US" altLang="zh-CN" sz="4000" b="1" dirty="0" smtClean="0">
                <a:solidFill>
                  <a:schemeClr val="bg1"/>
                </a:solidFill>
                <a:latin typeface="华文新魏" pitchFamily="2" charset="-122"/>
                <a:ea typeface="华文新魏" pitchFamily="2" charset="-122"/>
              </a:rPr>
              <a:t>,</a:t>
            </a:r>
            <a:r>
              <a:rPr lang="zh-CN" altLang="en-US" sz="4000" b="1" dirty="0" smtClean="0">
                <a:solidFill>
                  <a:schemeClr val="bg1"/>
                </a:solidFill>
                <a:latin typeface="华文新魏" pitchFamily="2" charset="-122"/>
                <a:ea typeface="华文新魏" pitchFamily="2" charset="-122"/>
              </a:rPr>
              <a:t>葛新元</a:t>
            </a:r>
            <a:endParaRPr lang="en-US" altLang="zh-CN" sz="4000" b="1" dirty="0" smtClean="0">
              <a:solidFill>
                <a:schemeClr val="bg1"/>
              </a:solidFill>
              <a:latin typeface="华文新魏" pitchFamily="2" charset="-122"/>
              <a:ea typeface="华文新魏" pitchFamily="2" charset="-122"/>
            </a:endParaRPr>
          </a:p>
          <a:p>
            <a:r>
              <a:rPr lang="en-US" altLang="zh-CN" sz="4000" b="1" dirty="0" smtClean="0">
                <a:solidFill>
                  <a:schemeClr val="bg1"/>
                </a:solidFill>
                <a:latin typeface="华文新魏" pitchFamily="2" charset="-122"/>
                <a:ea typeface="华文新魏" pitchFamily="2" charset="-122"/>
              </a:rPr>
              <a:t>2010</a:t>
            </a:r>
            <a:r>
              <a:rPr lang="zh-CN" altLang="en-US" sz="4000" b="1" dirty="0" smtClean="0">
                <a:solidFill>
                  <a:schemeClr val="bg1"/>
                </a:solidFill>
                <a:latin typeface="华文新魏" pitchFamily="2" charset="-122"/>
                <a:ea typeface="华文新魏" pitchFamily="2" charset="-122"/>
              </a:rPr>
              <a:t>年</a:t>
            </a:r>
            <a:r>
              <a:rPr lang="en-US" altLang="zh-CN" sz="4000" b="1" dirty="0" smtClean="0">
                <a:solidFill>
                  <a:schemeClr val="bg1"/>
                </a:solidFill>
                <a:latin typeface="华文新魏" pitchFamily="2" charset="-122"/>
                <a:ea typeface="华文新魏" pitchFamily="2" charset="-122"/>
              </a:rPr>
              <a:t>1</a:t>
            </a:r>
            <a:r>
              <a:rPr lang="zh-CN" altLang="en-US" sz="4000" b="1" dirty="0" smtClean="0">
                <a:solidFill>
                  <a:schemeClr val="bg1"/>
                </a:solidFill>
                <a:latin typeface="华文新魏" pitchFamily="2" charset="-122"/>
                <a:ea typeface="华文新魏" pitchFamily="2" charset="-122"/>
              </a:rPr>
              <a:t>月</a:t>
            </a:r>
            <a:endParaRPr lang="en-US" altLang="zh-CN" sz="4000" b="1" dirty="0">
              <a:solidFill>
                <a:schemeClr val="bg1"/>
              </a:solidFill>
              <a:latin typeface="华文新魏" pitchFamily="2" charset="-122"/>
              <a:ea typeface="华文新魏" pitchFamily="2" charset="-122"/>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03500" y="285750"/>
            <a:ext cx="6540500" cy="461963"/>
          </a:xfrm>
          <a:prstGeom prst="rect">
            <a:avLst/>
          </a:prstGeom>
          <a:noFill/>
        </p:spPr>
        <p:txBody>
          <a:bodyPr>
            <a:spAutoFit/>
          </a:bodyPr>
          <a:lstStyle/>
          <a:p>
            <a:pPr>
              <a:defRPr/>
            </a:pPr>
            <a:r>
              <a:rPr lang="zh-CN" altLang="en-US" sz="2400" b="1" dirty="0" smtClean="0">
                <a:solidFill>
                  <a:schemeClr val="accent3"/>
                </a:solidFill>
                <a:latin typeface="楷体_GB2312" pitchFamily="49" charset="-122"/>
                <a:ea typeface="楷体_GB2312" pitchFamily="49" charset="-122"/>
              </a:rPr>
              <a:t>前言：煤炭银行效果综述</a:t>
            </a:r>
            <a:endParaRPr lang="zh-CN" altLang="en-US" sz="2400" b="1" dirty="0">
              <a:solidFill>
                <a:schemeClr val="accent3"/>
              </a:solidFill>
              <a:latin typeface="楷体_GB2312" pitchFamily="49" charset="-122"/>
              <a:ea typeface="楷体_GB2312" pitchFamily="49" charset="-122"/>
            </a:endParaRPr>
          </a:p>
        </p:txBody>
      </p:sp>
      <p:sp>
        <p:nvSpPr>
          <p:cNvPr id="4100" name="TextBox 9"/>
          <p:cNvSpPr txBox="1">
            <a:spLocks noChangeArrowheads="1"/>
          </p:cNvSpPr>
          <p:nvPr/>
        </p:nvSpPr>
        <p:spPr bwMode="auto">
          <a:xfrm>
            <a:off x="333375" y="1571625"/>
            <a:ext cx="8501063" cy="1689373"/>
          </a:xfrm>
          <a:prstGeom prst="rect">
            <a:avLst/>
          </a:prstGeom>
          <a:noFill/>
          <a:ln w="9525">
            <a:noFill/>
            <a:miter lim="800000"/>
            <a:headEnd/>
            <a:tailEnd/>
          </a:ln>
        </p:spPr>
        <p:txBody>
          <a:bodyPr>
            <a:spAutoFit/>
          </a:bodyPr>
          <a:lstStyle/>
          <a:p>
            <a:pPr>
              <a:lnSpc>
                <a:spcPct val="150000"/>
              </a:lnSpc>
            </a:pPr>
            <a:r>
              <a:rPr lang="en-US" altLang="zh-CN" dirty="0" smtClean="0">
                <a:solidFill>
                  <a:srgbClr val="003366"/>
                </a:solidFill>
                <a:latin typeface="楷体_GB2312" pitchFamily="49" charset="-122"/>
                <a:ea typeface="楷体_GB2312" pitchFamily="49" charset="-122"/>
              </a:rPr>
              <a:t>12</a:t>
            </a:r>
            <a:r>
              <a:rPr lang="zh-CN" altLang="en-US" dirty="0" smtClean="0">
                <a:solidFill>
                  <a:srgbClr val="003366"/>
                </a:solidFill>
                <a:latin typeface="楷体_GB2312" pitchFamily="49" charset="-122"/>
                <a:ea typeface="楷体_GB2312" pitchFamily="49" charset="-122"/>
              </a:rPr>
              <a:t>个煤炭业组合的平均超额收益为</a:t>
            </a:r>
            <a:r>
              <a:rPr lang="en-US" altLang="zh-CN" dirty="0" smtClean="0">
                <a:solidFill>
                  <a:srgbClr val="003366"/>
                </a:solidFill>
                <a:latin typeface="楷体_GB2312" pitchFamily="49" charset="-122"/>
                <a:ea typeface="楷体_GB2312" pitchFamily="49" charset="-122"/>
              </a:rPr>
              <a:t>118.17%</a:t>
            </a:r>
            <a:r>
              <a:rPr lang="zh-CN" altLang="en-US" dirty="0" smtClean="0">
                <a:solidFill>
                  <a:srgbClr val="003366"/>
                </a:solidFill>
                <a:latin typeface="楷体_GB2312" pitchFamily="49" charset="-122"/>
                <a:ea typeface="楷体_GB2312" pitchFamily="49" charset="-122"/>
              </a:rPr>
              <a:t>，平均交易次数</a:t>
            </a:r>
            <a:r>
              <a:rPr lang="en-US" altLang="zh-CN" dirty="0" smtClean="0">
                <a:solidFill>
                  <a:srgbClr val="003366"/>
                </a:solidFill>
                <a:latin typeface="楷体_GB2312" pitchFamily="49" charset="-122"/>
                <a:ea typeface="楷体_GB2312" pitchFamily="49" charset="-122"/>
              </a:rPr>
              <a:t>47</a:t>
            </a:r>
            <a:r>
              <a:rPr lang="zh-CN" altLang="en-US" dirty="0" smtClean="0">
                <a:solidFill>
                  <a:srgbClr val="003366"/>
                </a:solidFill>
                <a:latin typeface="楷体_GB2312" pitchFamily="49" charset="-122"/>
                <a:ea typeface="楷体_GB2312" pitchFamily="49" charset="-122"/>
              </a:rPr>
              <a:t>次，获利次数</a:t>
            </a:r>
            <a:r>
              <a:rPr lang="en-US" altLang="zh-CN" dirty="0" smtClean="0">
                <a:solidFill>
                  <a:srgbClr val="003366"/>
                </a:solidFill>
                <a:latin typeface="楷体_GB2312" pitchFamily="49" charset="-122"/>
                <a:ea typeface="楷体_GB2312" pitchFamily="49" charset="-122"/>
              </a:rPr>
              <a:t>32.75</a:t>
            </a:r>
            <a:r>
              <a:rPr lang="zh-CN" altLang="en-US" dirty="0" smtClean="0">
                <a:solidFill>
                  <a:srgbClr val="003366"/>
                </a:solidFill>
                <a:latin typeface="楷体_GB2312" pitchFamily="49" charset="-122"/>
                <a:ea typeface="楷体_GB2312" pitchFamily="49" charset="-122"/>
              </a:rPr>
              <a:t>次，获利比例</a:t>
            </a:r>
            <a:r>
              <a:rPr lang="en-US" altLang="zh-CN" dirty="0" smtClean="0">
                <a:solidFill>
                  <a:srgbClr val="003366"/>
                </a:solidFill>
                <a:latin typeface="楷体_GB2312" pitchFamily="49" charset="-122"/>
                <a:ea typeface="楷体_GB2312" pitchFamily="49" charset="-122"/>
              </a:rPr>
              <a:t>69.68%</a:t>
            </a:r>
            <a:r>
              <a:rPr lang="zh-CN" altLang="en-US" dirty="0" smtClean="0">
                <a:solidFill>
                  <a:srgbClr val="003366"/>
                </a:solidFill>
                <a:latin typeface="楷体_GB2312" pitchFamily="49" charset="-122"/>
                <a:ea typeface="楷体_GB2312" pitchFamily="49" charset="-122"/>
              </a:rPr>
              <a:t>；</a:t>
            </a:r>
            <a:endParaRPr lang="en-US" altLang="zh-CN" dirty="0" smtClean="0">
              <a:solidFill>
                <a:srgbClr val="003366"/>
              </a:solidFill>
              <a:latin typeface="楷体_GB2312" pitchFamily="49" charset="-122"/>
              <a:ea typeface="楷体_GB2312" pitchFamily="49" charset="-122"/>
            </a:endParaRPr>
          </a:p>
          <a:p>
            <a:pPr>
              <a:lnSpc>
                <a:spcPct val="150000"/>
              </a:lnSpc>
            </a:pPr>
            <a:r>
              <a:rPr lang="en-US" altLang="zh-CN" dirty="0" smtClean="0">
                <a:solidFill>
                  <a:srgbClr val="003366"/>
                </a:solidFill>
                <a:latin typeface="楷体_GB2312" pitchFamily="49" charset="-122"/>
                <a:ea typeface="楷体_GB2312" pitchFamily="49" charset="-122"/>
              </a:rPr>
              <a:t>12</a:t>
            </a:r>
            <a:r>
              <a:rPr lang="zh-CN" altLang="en-US" dirty="0" smtClean="0">
                <a:solidFill>
                  <a:srgbClr val="003366"/>
                </a:solidFill>
                <a:latin typeface="楷体_GB2312" pitchFamily="49" charset="-122"/>
                <a:ea typeface="楷体_GB2312" pitchFamily="49" charset="-122"/>
              </a:rPr>
              <a:t>个银行业组合的平均超额收益为</a:t>
            </a:r>
            <a:r>
              <a:rPr lang="en-US" altLang="zh-CN" dirty="0" smtClean="0">
                <a:solidFill>
                  <a:srgbClr val="003366"/>
                </a:solidFill>
                <a:latin typeface="楷体_GB2312" pitchFamily="49" charset="-122"/>
                <a:ea typeface="楷体_GB2312" pitchFamily="49" charset="-122"/>
              </a:rPr>
              <a:t>12.98%</a:t>
            </a:r>
            <a:r>
              <a:rPr lang="zh-CN" altLang="en-US" dirty="0" smtClean="0">
                <a:solidFill>
                  <a:srgbClr val="003366"/>
                </a:solidFill>
                <a:latin typeface="楷体_GB2312" pitchFamily="49" charset="-122"/>
                <a:ea typeface="楷体_GB2312" pitchFamily="49" charset="-122"/>
              </a:rPr>
              <a:t>，平均交易次数</a:t>
            </a:r>
            <a:r>
              <a:rPr lang="en-US" altLang="zh-CN" dirty="0" smtClean="0">
                <a:solidFill>
                  <a:srgbClr val="003366"/>
                </a:solidFill>
                <a:latin typeface="楷体_GB2312" pitchFamily="49" charset="-122"/>
                <a:ea typeface="楷体_GB2312" pitchFamily="49" charset="-122"/>
              </a:rPr>
              <a:t>37.17</a:t>
            </a:r>
            <a:r>
              <a:rPr lang="zh-CN" altLang="en-US" dirty="0" smtClean="0">
                <a:solidFill>
                  <a:srgbClr val="003366"/>
                </a:solidFill>
                <a:latin typeface="楷体_GB2312" pitchFamily="49" charset="-122"/>
                <a:ea typeface="楷体_GB2312" pitchFamily="49" charset="-122"/>
              </a:rPr>
              <a:t>，获利次数</a:t>
            </a:r>
            <a:r>
              <a:rPr lang="en-US" altLang="zh-CN" dirty="0" smtClean="0">
                <a:solidFill>
                  <a:srgbClr val="003366"/>
                </a:solidFill>
                <a:latin typeface="楷体_GB2312" pitchFamily="49" charset="-122"/>
                <a:ea typeface="楷体_GB2312" pitchFamily="49" charset="-122"/>
              </a:rPr>
              <a:t>24.42</a:t>
            </a:r>
            <a:r>
              <a:rPr lang="zh-CN" altLang="en-US" dirty="0" smtClean="0">
                <a:solidFill>
                  <a:srgbClr val="003366"/>
                </a:solidFill>
                <a:latin typeface="楷体_GB2312" pitchFamily="49" charset="-122"/>
                <a:ea typeface="楷体_GB2312" pitchFamily="49" charset="-122"/>
              </a:rPr>
              <a:t>，获利比例</a:t>
            </a:r>
            <a:r>
              <a:rPr lang="en-US" altLang="zh-CN" dirty="0" smtClean="0">
                <a:solidFill>
                  <a:srgbClr val="003366"/>
                </a:solidFill>
                <a:latin typeface="楷体_GB2312" pitchFamily="49" charset="-122"/>
                <a:ea typeface="楷体_GB2312" pitchFamily="49" charset="-122"/>
              </a:rPr>
              <a:t>65.70%</a:t>
            </a:r>
            <a:r>
              <a:rPr lang="zh-CN" altLang="en-US" dirty="0" smtClean="0">
                <a:solidFill>
                  <a:srgbClr val="003366"/>
                </a:solidFill>
                <a:latin typeface="楷体_GB2312" pitchFamily="49" charset="-122"/>
                <a:ea typeface="楷体_GB2312" pitchFamily="49" charset="-122"/>
              </a:rPr>
              <a:t>。</a:t>
            </a:r>
            <a:endParaRPr lang="en-US" altLang="zh-CN" dirty="0">
              <a:solidFill>
                <a:srgbClr val="003366"/>
              </a:solidFill>
              <a:latin typeface="楷体_GB2312" pitchFamily="49" charset="-122"/>
              <a:ea typeface="楷体_GB2312" pitchFamily="49" charset="-122"/>
            </a:endParaRPr>
          </a:p>
        </p:txBody>
      </p:sp>
      <p:graphicFrame>
        <p:nvGraphicFramePr>
          <p:cNvPr id="11" name="图表 10"/>
          <p:cNvGraphicFramePr/>
          <p:nvPr/>
        </p:nvGraphicFramePr>
        <p:xfrm>
          <a:off x="357158" y="3286124"/>
          <a:ext cx="3962431" cy="231458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图表 11"/>
          <p:cNvGraphicFramePr/>
          <p:nvPr/>
        </p:nvGraphicFramePr>
        <p:xfrm>
          <a:off x="4643438" y="3286124"/>
          <a:ext cx="3962431" cy="231458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03500" y="285750"/>
            <a:ext cx="6326188" cy="461963"/>
          </a:xfrm>
          <a:prstGeom prst="rect">
            <a:avLst/>
          </a:prstGeom>
          <a:noFill/>
        </p:spPr>
        <p:txBody>
          <a:bodyPr>
            <a:spAutoFit/>
          </a:bodyPr>
          <a:lstStyle/>
          <a:p>
            <a:pPr>
              <a:defRPr/>
            </a:pPr>
            <a:r>
              <a:rPr lang="zh-CN" altLang="en-US" sz="2400" b="1" dirty="0" smtClean="0">
                <a:solidFill>
                  <a:schemeClr val="accent3"/>
                </a:solidFill>
                <a:latin typeface="楷体_GB2312" pitchFamily="49" charset="-122"/>
                <a:ea typeface="楷体_GB2312" pitchFamily="49" charset="-122"/>
              </a:rPr>
              <a:t>报告目录</a:t>
            </a:r>
            <a:endParaRPr lang="zh-CN" altLang="en-US" sz="2400" b="1" dirty="0">
              <a:solidFill>
                <a:schemeClr val="accent3"/>
              </a:solidFill>
              <a:latin typeface="楷体_GB2312" pitchFamily="49" charset="-122"/>
              <a:ea typeface="楷体_GB2312" pitchFamily="49" charset="-122"/>
            </a:endParaRPr>
          </a:p>
        </p:txBody>
      </p:sp>
      <p:sp>
        <p:nvSpPr>
          <p:cNvPr id="5124" name="TextBox 9"/>
          <p:cNvSpPr txBox="1">
            <a:spLocks noChangeArrowheads="1"/>
          </p:cNvSpPr>
          <p:nvPr/>
        </p:nvSpPr>
        <p:spPr bwMode="auto">
          <a:xfrm>
            <a:off x="333375" y="1571625"/>
            <a:ext cx="8501063" cy="2308324"/>
          </a:xfrm>
          <a:prstGeom prst="rect">
            <a:avLst/>
          </a:prstGeom>
          <a:noFill/>
          <a:ln w="9525">
            <a:noFill/>
            <a:miter lim="800000"/>
            <a:headEnd/>
            <a:tailEnd/>
          </a:ln>
        </p:spPr>
        <p:txBody>
          <a:bodyPr>
            <a:spAutoFit/>
          </a:bodyPr>
          <a:lstStyle/>
          <a:p>
            <a:pPr>
              <a:lnSpc>
                <a:spcPct val="150000"/>
              </a:lnSpc>
            </a:pPr>
            <a:r>
              <a:rPr lang="zh-CN" altLang="en-US" sz="2400" dirty="0" smtClean="0">
                <a:solidFill>
                  <a:srgbClr val="003366"/>
                </a:solidFill>
                <a:latin typeface="楷体_GB2312" pitchFamily="49" charset="-122"/>
                <a:ea typeface="楷体_GB2312" pitchFamily="49" charset="-122"/>
              </a:rPr>
              <a:t>对冲交易简述</a:t>
            </a:r>
            <a:endParaRPr lang="en-US" altLang="zh-CN" sz="2400" dirty="0" smtClean="0">
              <a:solidFill>
                <a:srgbClr val="003366"/>
              </a:solidFill>
              <a:latin typeface="楷体_GB2312" pitchFamily="49" charset="-122"/>
              <a:ea typeface="楷体_GB2312" pitchFamily="49" charset="-122"/>
            </a:endParaRPr>
          </a:p>
          <a:p>
            <a:pPr>
              <a:lnSpc>
                <a:spcPct val="150000"/>
              </a:lnSpc>
            </a:pPr>
            <a:r>
              <a:rPr lang="zh-CN" altLang="en-US" sz="2400" dirty="0" smtClean="0">
                <a:solidFill>
                  <a:srgbClr val="003366"/>
                </a:solidFill>
                <a:latin typeface="楷体_GB2312" pitchFamily="49" charset="-122"/>
                <a:ea typeface="楷体_GB2312" pitchFamily="49" charset="-122"/>
              </a:rPr>
              <a:t>实证系统设计</a:t>
            </a:r>
            <a:endParaRPr lang="en-US" altLang="zh-CN" sz="2400" dirty="0" smtClean="0">
              <a:solidFill>
                <a:srgbClr val="003366"/>
              </a:solidFill>
              <a:latin typeface="楷体_GB2312" pitchFamily="49" charset="-122"/>
              <a:ea typeface="楷体_GB2312" pitchFamily="49" charset="-122"/>
            </a:endParaRPr>
          </a:p>
          <a:p>
            <a:pPr>
              <a:lnSpc>
                <a:spcPct val="150000"/>
              </a:lnSpc>
            </a:pPr>
            <a:r>
              <a:rPr lang="zh-CN" altLang="en-US" sz="2400" dirty="0" smtClean="0">
                <a:solidFill>
                  <a:srgbClr val="003366"/>
                </a:solidFill>
                <a:latin typeface="楷体_GB2312" pitchFamily="49" charset="-122"/>
                <a:ea typeface="楷体_GB2312" pitchFamily="49" charset="-122"/>
              </a:rPr>
              <a:t>实证结果分析</a:t>
            </a:r>
            <a:endParaRPr lang="en-US" altLang="zh-CN" sz="2400" dirty="0" smtClean="0">
              <a:solidFill>
                <a:srgbClr val="003366"/>
              </a:solidFill>
              <a:latin typeface="楷体_GB2312" pitchFamily="49" charset="-122"/>
              <a:ea typeface="楷体_GB2312" pitchFamily="49" charset="-122"/>
            </a:endParaRPr>
          </a:p>
          <a:p>
            <a:pPr>
              <a:lnSpc>
                <a:spcPct val="150000"/>
              </a:lnSpc>
            </a:pPr>
            <a:r>
              <a:rPr lang="zh-CN" altLang="en-US" sz="2400" dirty="0" smtClean="0">
                <a:solidFill>
                  <a:srgbClr val="003366"/>
                </a:solidFill>
                <a:latin typeface="楷体_GB2312" pitchFamily="49" charset="-122"/>
                <a:ea typeface="楷体_GB2312" pitchFamily="49" charset="-122"/>
              </a:rPr>
              <a:t>应用前景展望</a:t>
            </a:r>
            <a:endParaRPr lang="en-US" altLang="zh-CN" sz="2400" dirty="0" smtClean="0">
              <a:solidFill>
                <a:srgbClr val="003366"/>
              </a:solidFill>
              <a:latin typeface="楷体_GB2312" pitchFamily="49" charset="-122"/>
              <a:ea typeface="楷体_GB2312" pitchFamily="49" charset="-122"/>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03500" y="285750"/>
            <a:ext cx="6540500" cy="461963"/>
          </a:xfrm>
          <a:prstGeom prst="rect">
            <a:avLst/>
          </a:prstGeom>
          <a:noFill/>
        </p:spPr>
        <p:txBody>
          <a:bodyPr>
            <a:spAutoFit/>
          </a:bodyPr>
          <a:lstStyle/>
          <a:p>
            <a:pPr>
              <a:defRPr/>
            </a:pPr>
            <a:r>
              <a:rPr lang="zh-CN" altLang="en-US" sz="2400" b="1" dirty="0" smtClean="0">
                <a:solidFill>
                  <a:schemeClr val="accent3"/>
                </a:solidFill>
                <a:latin typeface="楷体_GB2312" pitchFamily="49" charset="-122"/>
                <a:ea typeface="楷体_GB2312" pitchFamily="49" charset="-122"/>
              </a:rPr>
              <a:t>配对交易综述</a:t>
            </a:r>
            <a:endParaRPr lang="zh-CN" altLang="en-US" sz="2400" b="1" dirty="0">
              <a:solidFill>
                <a:schemeClr val="accent3"/>
              </a:solidFill>
              <a:latin typeface="楷体_GB2312" pitchFamily="49" charset="-122"/>
              <a:ea typeface="楷体_GB2312" pitchFamily="49" charset="-122"/>
            </a:endParaRPr>
          </a:p>
        </p:txBody>
      </p:sp>
      <p:sp>
        <p:nvSpPr>
          <p:cNvPr id="6148" name="TextBox 9"/>
          <p:cNvSpPr txBox="1">
            <a:spLocks noChangeArrowheads="1"/>
          </p:cNvSpPr>
          <p:nvPr/>
        </p:nvSpPr>
        <p:spPr bwMode="auto">
          <a:xfrm>
            <a:off x="333375" y="1571625"/>
            <a:ext cx="8501063" cy="1689373"/>
          </a:xfrm>
          <a:prstGeom prst="rect">
            <a:avLst/>
          </a:prstGeom>
          <a:noFill/>
          <a:ln w="9525">
            <a:noFill/>
            <a:miter lim="800000"/>
            <a:headEnd/>
            <a:tailEnd/>
          </a:ln>
        </p:spPr>
        <p:txBody>
          <a:bodyPr>
            <a:spAutoFit/>
          </a:bodyPr>
          <a:lstStyle/>
          <a:p>
            <a:pPr>
              <a:lnSpc>
                <a:spcPct val="150000"/>
              </a:lnSpc>
            </a:pPr>
            <a:r>
              <a:rPr lang="zh-CN" altLang="en-US" dirty="0">
                <a:solidFill>
                  <a:srgbClr val="003366"/>
                </a:solidFill>
                <a:latin typeface="楷体_GB2312" pitchFamily="49" charset="-122"/>
                <a:ea typeface="楷体_GB2312" pitchFamily="49" charset="-122"/>
              </a:rPr>
              <a:t>基于统计套利的配对交易策略是一种市场中性策略，具体的说，是指从市场上找出历史股价走势相近的股票进行配对，当配对的股票价格差（</a:t>
            </a:r>
            <a:r>
              <a:rPr lang="en-US" altLang="en-US" dirty="0">
                <a:solidFill>
                  <a:srgbClr val="003366"/>
                </a:solidFill>
                <a:latin typeface="楷体_GB2312" pitchFamily="49" charset="-122"/>
                <a:ea typeface="楷体_GB2312" pitchFamily="49" charset="-122"/>
              </a:rPr>
              <a:t>Spreads</a:t>
            </a:r>
            <a:r>
              <a:rPr lang="zh-CN" altLang="en-US" dirty="0">
                <a:solidFill>
                  <a:srgbClr val="003366"/>
                </a:solidFill>
                <a:latin typeface="楷体_GB2312" pitchFamily="49" charset="-122"/>
                <a:ea typeface="楷体_GB2312" pitchFamily="49" charset="-122"/>
              </a:rPr>
              <a:t>）偏离历史均值时，则做空股价较高的股票同时买进股价较低的股票，等待他们回归到长期均衡关系，由此赚取两股票价格收敛的报酬。</a:t>
            </a:r>
            <a:r>
              <a:rPr lang="en-US" altLang="zh-CN" dirty="0" smtClean="0">
                <a:solidFill>
                  <a:srgbClr val="003366"/>
                </a:solidFill>
                <a:latin typeface="楷体_GB2312" pitchFamily="49" charset="-122"/>
                <a:ea typeface="楷体_GB2312" pitchFamily="49" charset="-122"/>
              </a:rPr>
              <a:t>	</a:t>
            </a:r>
            <a:endParaRPr lang="en-US" altLang="zh-CN" dirty="0">
              <a:solidFill>
                <a:srgbClr val="003366"/>
              </a:solidFill>
              <a:latin typeface="楷体_GB2312" pitchFamily="49" charset="-122"/>
              <a:ea typeface="楷体_GB2312" pitchFamily="49" charset="-122"/>
            </a:endParaRPr>
          </a:p>
        </p:txBody>
      </p:sp>
      <p:graphicFrame>
        <p:nvGraphicFramePr>
          <p:cNvPr id="8" name="图表 7"/>
          <p:cNvGraphicFramePr/>
          <p:nvPr/>
        </p:nvGraphicFramePr>
        <p:xfrm>
          <a:off x="2571736" y="3571876"/>
          <a:ext cx="4343401" cy="25622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03500" y="285750"/>
            <a:ext cx="6540500" cy="461963"/>
          </a:xfrm>
          <a:prstGeom prst="rect">
            <a:avLst/>
          </a:prstGeom>
          <a:noFill/>
        </p:spPr>
        <p:txBody>
          <a:bodyPr>
            <a:spAutoFit/>
          </a:bodyPr>
          <a:lstStyle/>
          <a:p>
            <a:pPr>
              <a:defRPr/>
            </a:pPr>
            <a:r>
              <a:rPr lang="zh-CN" altLang="en-US" sz="2400" b="1" dirty="0" smtClean="0">
                <a:solidFill>
                  <a:schemeClr val="accent3"/>
                </a:solidFill>
                <a:latin typeface="楷体_GB2312" pitchFamily="49" charset="-122"/>
                <a:ea typeface="楷体_GB2312" pitchFamily="49" charset="-122"/>
              </a:rPr>
              <a:t>配对交易综述</a:t>
            </a:r>
            <a:endParaRPr lang="zh-CN" altLang="en-US" sz="2400" b="1" dirty="0">
              <a:solidFill>
                <a:schemeClr val="accent3"/>
              </a:solidFill>
              <a:latin typeface="楷体_GB2312" pitchFamily="49" charset="-122"/>
              <a:ea typeface="楷体_GB2312" pitchFamily="49" charset="-122"/>
            </a:endParaRPr>
          </a:p>
        </p:txBody>
      </p:sp>
      <p:sp>
        <p:nvSpPr>
          <p:cNvPr id="6148" name="TextBox 9"/>
          <p:cNvSpPr txBox="1">
            <a:spLocks noChangeArrowheads="1"/>
          </p:cNvSpPr>
          <p:nvPr/>
        </p:nvSpPr>
        <p:spPr bwMode="auto">
          <a:xfrm>
            <a:off x="333375" y="1571625"/>
            <a:ext cx="8501063" cy="646331"/>
          </a:xfrm>
          <a:prstGeom prst="rect">
            <a:avLst/>
          </a:prstGeom>
          <a:noFill/>
          <a:ln w="9525">
            <a:noFill/>
            <a:miter lim="800000"/>
            <a:headEnd/>
            <a:tailEnd/>
          </a:ln>
        </p:spPr>
        <p:txBody>
          <a:bodyPr>
            <a:spAutoFit/>
          </a:bodyPr>
          <a:lstStyle/>
          <a:p>
            <a:pPr>
              <a:lnSpc>
                <a:spcPct val="150000"/>
              </a:lnSpc>
            </a:pPr>
            <a:r>
              <a:rPr lang="en-US" altLang="zh-CN" sz="2400" dirty="0" smtClean="0">
                <a:solidFill>
                  <a:srgbClr val="003366"/>
                </a:solidFill>
                <a:latin typeface="楷体_GB2312" pitchFamily="49" charset="-122"/>
                <a:ea typeface="楷体_GB2312" pitchFamily="49" charset="-122"/>
              </a:rPr>
              <a:t>	</a:t>
            </a:r>
            <a:endParaRPr lang="en-US" altLang="zh-CN" sz="2400" dirty="0">
              <a:solidFill>
                <a:srgbClr val="003366"/>
              </a:solidFill>
              <a:latin typeface="楷体_GB2312" pitchFamily="49" charset="-122"/>
              <a:ea typeface="楷体_GB2312" pitchFamily="49" charset="-122"/>
            </a:endParaRPr>
          </a:p>
        </p:txBody>
      </p:sp>
      <p:sp>
        <p:nvSpPr>
          <p:cNvPr id="3072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0721" name="Object 1"/>
          <p:cNvGraphicFramePr>
            <a:graphicFrameLocks noChangeAspect="1"/>
          </p:cNvGraphicFramePr>
          <p:nvPr/>
        </p:nvGraphicFramePr>
        <p:xfrm>
          <a:off x="0" y="0"/>
          <a:ext cx="1571625" cy="238125"/>
        </p:xfrm>
        <a:graphic>
          <a:graphicData uri="http://schemas.openxmlformats.org/presentationml/2006/ole">
            <p:oleObj spid="_x0000_s30721" name="Equation" r:id="rId3" imgW="1574800" imgH="228600" progId="">
              <p:embed/>
            </p:oleObj>
          </a:graphicData>
        </a:graphic>
      </p:graphicFrame>
      <p:sp>
        <p:nvSpPr>
          <p:cNvPr id="3072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0723" name="Object 3"/>
          <p:cNvGraphicFramePr>
            <a:graphicFrameLocks noChangeAspect="1"/>
          </p:cNvGraphicFramePr>
          <p:nvPr/>
        </p:nvGraphicFramePr>
        <p:xfrm>
          <a:off x="0" y="0"/>
          <a:ext cx="1571625" cy="238125"/>
        </p:xfrm>
        <a:graphic>
          <a:graphicData uri="http://schemas.openxmlformats.org/presentationml/2006/ole">
            <p:oleObj spid="_x0000_s30723" name="Equation" r:id="rId4" imgW="1574800" imgH="228600" progId="">
              <p:embed/>
            </p:oleObj>
          </a:graphicData>
        </a:graphic>
      </p:graphicFrame>
      <p:sp>
        <p:nvSpPr>
          <p:cNvPr id="3072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0725" name="Object 5"/>
          <p:cNvGraphicFramePr>
            <a:graphicFrameLocks noChangeAspect="1"/>
          </p:cNvGraphicFramePr>
          <p:nvPr/>
        </p:nvGraphicFramePr>
        <p:xfrm>
          <a:off x="0" y="0"/>
          <a:ext cx="1571625" cy="238125"/>
        </p:xfrm>
        <a:graphic>
          <a:graphicData uri="http://schemas.openxmlformats.org/presentationml/2006/ole">
            <p:oleObj spid="_x0000_s30725" name="Equation" r:id="rId5" imgW="1574800" imgH="228600" progId="">
              <p:embed/>
            </p:oleObj>
          </a:graphicData>
        </a:graphic>
      </p:graphicFrame>
      <p:pic>
        <p:nvPicPr>
          <p:cNvPr id="30736" name="Picture 16" descr="I:\林晓明\配对交易\配对交易公式.png"/>
          <p:cNvPicPr>
            <a:picLocks noChangeAspect="1" noChangeArrowheads="1"/>
          </p:cNvPicPr>
          <p:nvPr/>
        </p:nvPicPr>
        <p:blipFill>
          <a:blip r:embed="rId6"/>
          <a:srcRect/>
          <a:stretch>
            <a:fillRect/>
          </a:stretch>
        </p:blipFill>
        <p:spPr bwMode="auto">
          <a:xfrm>
            <a:off x="2786050" y="1643050"/>
            <a:ext cx="3786214" cy="2066934"/>
          </a:xfrm>
          <a:prstGeom prst="rect">
            <a:avLst/>
          </a:prstGeom>
          <a:noFill/>
        </p:spPr>
      </p:pic>
      <p:pic>
        <p:nvPicPr>
          <p:cNvPr id="22" name="图片 21" descr="H:\Documents and Settings\Administrator\桌面\配对交易流程图.png"/>
          <p:cNvPicPr/>
          <p:nvPr/>
        </p:nvPicPr>
        <p:blipFill>
          <a:blip r:embed="rId7">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00034" y="3929066"/>
            <a:ext cx="3643338" cy="2271959"/>
          </a:xfrm>
          <a:prstGeom prst="rect">
            <a:avLst/>
          </a:prstGeom>
          <a:noFill/>
          <a:ln w="9525">
            <a:noFill/>
            <a:miter lim="800000"/>
            <a:headEnd/>
            <a:tailEnd/>
          </a:ln>
        </p:spPr>
      </p:pic>
      <p:pic>
        <p:nvPicPr>
          <p:cNvPr id="23" name="图片 22" descr="H:\Documents and Settings\Administrator\桌面\止损流程图.png"/>
          <p:cNvPicPr/>
          <p:nvPr/>
        </p:nvPicPr>
        <p:blipFill>
          <a:blip r:embed="rId8">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643438" y="3929066"/>
            <a:ext cx="3214710" cy="22797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28860" y="357166"/>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实证系统设计</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股票池选择和风险控制</a:t>
            </a:r>
            <a:endParaRPr lang="zh-CN" altLang="en-US" sz="2400" b="1" dirty="0">
              <a:solidFill>
                <a:schemeClr val="accent3"/>
              </a:solidFill>
              <a:latin typeface="楷体_GB2312" pitchFamily="49" charset="-122"/>
              <a:ea typeface="楷体_GB2312" pitchFamily="49" charset="-122"/>
            </a:endParaRPr>
          </a:p>
        </p:txBody>
      </p:sp>
      <p:graphicFrame>
        <p:nvGraphicFramePr>
          <p:cNvPr id="8" name="表格 7"/>
          <p:cNvGraphicFramePr>
            <a:graphicFrameLocks noGrp="1"/>
          </p:cNvGraphicFramePr>
          <p:nvPr/>
        </p:nvGraphicFramePr>
        <p:xfrm>
          <a:off x="1272857" y="1857364"/>
          <a:ext cx="6728167" cy="2347607"/>
        </p:xfrm>
        <a:graphic>
          <a:graphicData uri="http://schemas.openxmlformats.org/drawingml/2006/table">
            <a:tbl>
              <a:tblPr/>
              <a:tblGrid>
                <a:gridCol w="642972"/>
                <a:gridCol w="761358"/>
                <a:gridCol w="762067"/>
                <a:gridCol w="762067"/>
                <a:gridCol w="762067"/>
                <a:gridCol w="761358"/>
                <a:gridCol w="758523"/>
                <a:gridCol w="703938"/>
                <a:gridCol w="813817"/>
              </a:tblGrid>
              <a:tr h="322045">
                <a:tc gridSpan="9">
                  <a:txBody>
                    <a:bodyPr/>
                    <a:lstStyle/>
                    <a:p>
                      <a:pPr algn="just">
                        <a:lnSpc>
                          <a:spcPts val="1200"/>
                        </a:lnSpc>
                        <a:spcAft>
                          <a:spcPts val="0"/>
                        </a:spcAft>
                      </a:pPr>
                      <a:r>
                        <a:rPr lang="zh-CN" sz="900" b="1" kern="100" spc="-20" dirty="0">
                          <a:latin typeface="Times New Roman"/>
                          <a:ea typeface="楷体_GB2312"/>
                          <a:cs typeface="Times New Roman"/>
                        </a:rPr>
                        <a:t>表</a:t>
                      </a:r>
                      <a:r>
                        <a:rPr lang="en-US" sz="900" b="1" kern="100" spc="-20" dirty="0">
                          <a:latin typeface="Times New Roman"/>
                          <a:ea typeface="楷体_GB2312"/>
                          <a:cs typeface="Times New Roman"/>
                        </a:rPr>
                        <a:t>1</a:t>
                      </a:r>
                      <a:r>
                        <a:rPr lang="zh-CN" sz="900" b="1" kern="100" spc="-20" dirty="0">
                          <a:latin typeface="Times New Roman"/>
                          <a:ea typeface="楷体_GB2312"/>
                          <a:cs typeface="Times New Roman"/>
                        </a:rPr>
                        <a:t>：煤炭和银行业股票池</a:t>
                      </a:r>
                    </a:p>
                  </a:txBody>
                  <a:tcPr marL="53975" marR="177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184142">
                <a:tc>
                  <a:txBody>
                    <a:bodyPr/>
                    <a:lstStyle/>
                    <a:p>
                      <a:pPr algn="l">
                        <a:spcAft>
                          <a:spcPts val="0"/>
                        </a:spcAft>
                      </a:pPr>
                      <a:endParaRPr lang="en-US" sz="750" kern="0">
                        <a:latin typeface="楷体_GB2312"/>
                        <a:ea typeface="宋体"/>
                        <a:cs typeface="宋体"/>
                      </a:endParaRPr>
                    </a:p>
                  </a:txBody>
                  <a:tcPr marL="53975" marR="17780" marT="0" marB="0" anchor="ctr">
                    <a:lnL>
                      <a:noFill/>
                    </a:lnL>
                    <a:lnR>
                      <a:noFill/>
                    </a:lnR>
                    <a:lnT w="12700" cap="flat" cmpd="sng" algn="ctr">
                      <a:solidFill>
                        <a:srgbClr val="000000"/>
                      </a:solidFill>
                      <a:prstDash val="solid"/>
                      <a:round/>
                      <a:headEnd type="none" w="med" len="med"/>
                      <a:tailEnd type="none" w="med" len="med"/>
                    </a:lnT>
                    <a:lnB>
                      <a:noFill/>
                    </a:lnB>
                  </a:tcPr>
                </a:tc>
                <a:tc gridSpan="8">
                  <a:txBody>
                    <a:bodyPr/>
                    <a:lstStyle/>
                    <a:p>
                      <a:pPr algn="ctr">
                        <a:spcAft>
                          <a:spcPts val="0"/>
                        </a:spcAft>
                      </a:pPr>
                      <a:r>
                        <a:rPr lang="zh-CN" sz="750" kern="100">
                          <a:latin typeface="Arial"/>
                          <a:ea typeface="楷体_GB2312"/>
                          <a:cs typeface="Arial"/>
                        </a:rPr>
                        <a:t>煤炭行业股票</a:t>
                      </a:r>
                      <a:endParaRPr lang="zh-CN" sz="1050" kern="100">
                        <a:latin typeface="Times New Roman"/>
                        <a:ea typeface="宋体"/>
                        <a:cs typeface="Times New Roman"/>
                      </a:endParaRPr>
                    </a:p>
                  </a:txBody>
                  <a:tcPr marL="53975" marR="17780" marT="0" marB="0" anchor="ctr">
                    <a:lnL>
                      <a:noFill/>
                    </a:lnL>
                    <a:lnR>
                      <a:noFill/>
                    </a:lnR>
                    <a:lnT w="12700" cap="flat" cmpd="sng" algn="ctr">
                      <a:solidFill>
                        <a:srgbClr val="000000"/>
                      </a:solidFill>
                      <a:prstDash val="solid"/>
                      <a:round/>
                      <a:headEnd type="none" w="med" len="med"/>
                      <a:tailEnd type="none" w="med" len="med"/>
                    </a:lnT>
                    <a:lnB>
                      <a:noFill/>
                    </a:lnB>
                    <a:solidFill>
                      <a:srgbClr val="333333"/>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184142">
                <a:tc>
                  <a:txBody>
                    <a:bodyPr/>
                    <a:lstStyle/>
                    <a:p>
                      <a:pPr algn="just">
                        <a:spcAft>
                          <a:spcPts val="0"/>
                        </a:spcAft>
                      </a:pPr>
                      <a:r>
                        <a:rPr lang="zh-CN" sz="750" kern="100">
                          <a:latin typeface="Arial"/>
                          <a:ea typeface="楷体_GB2312"/>
                          <a:cs typeface="Arial"/>
                        </a:rPr>
                        <a:t>股票代码</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600121</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600123</a:t>
                      </a:r>
                      <a:endParaRPr lang="zh-CN" sz="1050" kern="100">
                        <a:latin typeface="Times New Roman"/>
                        <a:ea typeface="宋体"/>
                        <a:cs typeface="Times New Roman"/>
                      </a:endParaRPr>
                    </a:p>
                  </a:txBody>
                  <a:tcPr marL="0" marR="71755"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600188</a:t>
                      </a:r>
                      <a:endParaRPr lang="zh-CN" sz="1050" kern="100">
                        <a:latin typeface="Times New Roman"/>
                        <a:ea typeface="宋体"/>
                        <a:cs typeface="Times New Roman"/>
                      </a:endParaRPr>
                    </a:p>
                  </a:txBody>
                  <a:tcPr marL="53975" marR="71755"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600348</a:t>
                      </a:r>
                      <a:endParaRPr lang="zh-CN" sz="1050" kern="100">
                        <a:latin typeface="Times New Roman"/>
                        <a:ea typeface="宋体"/>
                        <a:cs typeface="Times New Roman"/>
                      </a:endParaRPr>
                    </a:p>
                  </a:txBody>
                  <a:tcPr marL="0"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600395</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600508</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600997</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601001</a:t>
                      </a:r>
                      <a:endParaRPr lang="zh-CN" sz="1050" kern="100">
                        <a:latin typeface="Times New Roman"/>
                        <a:ea typeface="宋体"/>
                        <a:cs typeface="Times New Roman"/>
                      </a:endParaRPr>
                    </a:p>
                  </a:txBody>
                  <a:tcPr marL="53975" marR="71755" marT="0" marB="0" anchor="ctr">
                    <a:lnL>
                      <a:noFill/>
                    </a:lnL>
                    <a:lnR>
                      <a:noFill/>
                    </a:lnR>
                    <a:lnT>
                      <a:noFill/>
                    </a:lnT>
                    <a:lnB>
                      <a:noFill/>
                    </a:lnB>
                  </a:tcPr>
                </a:tc>
              </a:tr>
              <a:tr h="184142">
                <a:tc>
                  <a:txBody>
                    <a:bodyPr/>
                    <a:lstStyle/>
                    <a:p>
                      <a:pPr algn="just">
                        <a:spcAft>
                          <a:spcPts val="0"/>
                        </a:spcAft>
                      </a:pPr>
                      <a:r>
                        <a:rPr lang="zh-CN" sz="750" kern="100">
                          <a:latin typeface="Arial"/>
                          <a:ea typeface="楷体_GB2312"/>
                          <a:cs typeface="Arial"/>
                        </a:rPr>
                        <a:t>公司名称</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郑州煤电</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兰花科创</a:t>
                      </a:r>
                      <a:endParaRPr lang="zh-CN" sz="1050" kern="100">
                        <a:latin typeface="Times New Roman"/>
                        <a:ea typeface="宋体"/>
                        <a:cs typeface="Times New Roman"/>
                      </a:endParaRPr>
                    </a:p>
                  </a:txBody>
                  <a:tcPr marL="0" marR="71755"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兖州煤业</a:t>
                      </a:r>
                      <a:endParaRPr lang="zh-CN" sz="1050" kern="100">
                        <a:latin typeface="Times New Roman"/>
                        <a:ea typeface="宋体"/>
                        <a:cs typeface="Times New Roman"/>
                      </a:endParaRPr>
                    </a:p>
                  </a:txBody>
                  <a:tcPr marL="53975" marR="71755"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国阳新能</a:t>
                      </a:r>
                      <a:endParaRPr lang="zh-CN" sz="1050" kern="100">
                        <a:latin typeface="Times New Roman"/>
                        <a:ea typeface="宋体"/>
                        <a:cs typeface="Times New Roman"/>
                      </a:endParaRPr>
                    </a:p>
                  </a:txBody>
                  <a:tcPr marL="0"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盘江股份</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上海能源</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开滦股份</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大同煤业</a:t>
                      </a:r>
                      <a:endParaRPr lang="zh-CN" sz="1050" kern="100">
                        <a:latin typeface="Times New Roman"/>
                        <a:ea typeface="宋体"/>
                        <a:cs typeface="Times New Roman"/>
                      </a:endParaRPr>
                    </a:p>
                  </a:txBody>
                  <a:tcPr marL="53975" marR="71755" marT="0" marB="0" anchor="ctr">
                    <a:lnL>
                      <a:noFill/>
                    </a:lnL>
                    <a:lnR>
                      <a:noFill/>
                    </a:lnR>
                    <a:lnT>
                      <a:noFill/>
                    </a:lnT>
                    <a:lnB>
                      <a:noFill/>
                    </a:lnB>
                    <a:solidFill>
                      <a:srgbClr val="D9D9D9"/>
                    </a:solidFill>
                  </a:tcPr>
                </a:tc>
              </a:tr>
              <a:tr h="184142">
                <a:tc>
                  <a:txBody>
                    <a:bodyPr/>
                    <a:lstStyle/>
                    <a:p>
                      <a:pPr algn="just">
                        <a:spcAft>
                          <a:spcPts val="0"/>
                        </a:spcAft>
                      </a:pPr>
                      <a:r>
                        <a:rPr lang="zh-CN" sz="750" kern="100">
                          <a:latin typeface="Arial"/>
                          <a:ea typeface="楷体_GB2312"/>
                          <a:cs typeface="Arial"/>
                        </a:rPr>
                        <a:t>股票代码</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601088</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601666</a:t>
                      </a:r>
                      <a:endParaRPr lang="zh-CN" sz="1050" kern="100">
                        <a:latin typeface="Times New Roman"/>
                        <a:ea typeface="宋体"/>
                        <a:cs typeface="Times New Roman"/>
                      </a:endParaRPr>
                    </a:p>
                  </a:txBody>
                  <a:tcPr marL="0" marR="71755"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601699</a:t>
                      </a:r>
                      <a:endParaRPr lang="zh-CN" sz="1050" kern="100">
                        <a:latin typeface="Times New Roman"/>
                        <a:ea typeface="宋体"/>
                        <a:cs typeface="Times New Roman"/>
                      </a:endParaRPr>
                    </a:p>
                  </a:txBody>
                  <a:tcPr marL="53975" marR="71755"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601918</a:t>
                      </a:r>
                      <a:endParaRPr lang="zh-CN" sz="1050" kern="100">
                        <a:latin typeface="Times New Roman"/>
                        <a:ea typeface="宋体"/>
                        <a:cs typeface="Times New Roman"/>
                      </a:endParaRPr>
                    </a:p>
                  </a:txBody>
                  <a:tcPr marL="0"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000937</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000968</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000983</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endParaRPr lang="en-US" sz="750" kern="100">
                        <a:latin typeface="Arial"/>
                        <a:ea typeface="楷体_GB2312"/>
                        <a:cs typeface="Times New Roman"/>
                      </a:endParaRPr>
                    </a:p>
                  </a:txBody>
                  <a:tcPr marL="53975" marR="71755" marT="0" marB="0" anchor="ctr">
                    <a:lnL>
                      <a:noFill/>
                    </a:lnL>
                    <a:lnR>
                      <a:noFill/>
                    </a:lnR>
                    <a:lnT>
                      <a:noFill/>
                    </a:lnT>
                    <a:lnB>
                      <a:noFill/>
                    </a:lnB>
                  </a:tcPr>
                </a:tc>
              </a:tr>
              <a:tr h="184142">
                <a:tc>
                  <a:txBody>
                    <a:bodyPr/>
                    <a:lstStyle/>
                    <a:p>
                      <a:pPr algn="just">
                        <a:spcAft>
                          <a:spcPts val="0"/>
                        </a:spcAft>
                      </a:pPr>
                      <a:r>
                        <a:rPr lang="zh-CN" sz="750" kern="100">
                          <a:latin typeface="Arial"/>
                          <a:ea typeface="楷体_GB2312"/>
                          <a:cs typeface="Arial"/>
                        </a:rPr>
                        <a:t>公司名称</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中国神华</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平煤股份</a:t>
                      </a:r>
                      <a:endParaRPr lang="zh-CN" sz="1050" kern="100">
                        <a:latin typeface="Times New Roman"/>
                        <a:ea typeface="宋体"/>
                        <a:cs typeface="Times New Roman"/>
                      </a:endParaRPr>
                    </a:p>
                  </a:txBody>
                  <a:tcPr marL="0" marR="71755"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潞安环能</a:t>
                      </a:r>
                      <a:endParaRPr lang="zh-CN" sz="1050" kern="100">
                        <a:latin typeface="Times New Roman"/>
                        <a:ea typeface="宋体"/>
                        <a:cs typeface="Times New Roman"/>
                      </a:endParaRPr>
                    </a:p>
                  </a:txBody>
                  <a:tcPr marL="53975" marR="71755"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国投新集</a:t>
                      </a:r>
                      <a:endParaRPr lang="zh-CN" sz="1050" kern="100">
                        <a:latin typeface="Times New Roman"/>
                        <a:ea typeface="宋体"/>
                        <a:cs typeface="Times New Roman"/>
                      </a:endParaRPr>
                    </a:p>
                  </a:txBody>
                  <a:tcPr marL="0"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金牛能源</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煤气化</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西山煤电</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endParaRPr lang="en-US" sz="750" kern="100">
                        <a:latin typeface="Arial"/>
                        <a:ea typeface="楷体_GB2312"/>
                        <a:cs typeface="Times New Roman"/>
                      </a:endParaRPr>
                    </a:p>
                  </a:txBody>
                  <a:tcPr marL="53975" marR="71755" marT="0" marB="0" anchor="ctr">
                    <a:lnL>
                      <a:noFill/>
                    </a:lnL>
                    <a:lnR>
                      <a:noFill/>
                    </a:lnR>
                    <a:lnT>
                      <a:noFill/>
                    </a:lnT>
                    <a:lnB>
                      <a:noFill/>
                    </a:lnB>
                  </a:tcPr>
                </a:tc>
              </a:tr>
              <a:tr h="184142">
                <a:tc>
                  <a:txBody>
                    <a:bodyPr/>
                    <a:lstStyle/>
                    <a:p>
                      <a:pPr algn="l">
                        <a:spcAft>
                          <a:spcPts val="0"/>
                        </a:spcAft>
                      </a:pPr>
                      <a:endParaRPr lang="en-US" sz="750" kern="0">
                        <a:latin typeface="楷体_GB2312"/>
                        <a:ea typeface="宋体"/>
                        <a:cs typeface="宋体"/>
                      </a:endParaRPr>
                    </a:p>
                  </a:txBody>
                  <a:tcPr marL="53975" marR="17780" marT="0" marB="0" anchor="ctr">
                    <a:lnL>
                      <a:noFill/>
                    </a:lnL>
                    <a:lnR>
                      <a:noFill/>
                    </a:lnR>
                    <a:lnT>
                      <a:noFill/>
                    </a:lnT>
                    <a:lnB>
                      <a:noFill/>
                    </a:lnB>
                  </a:tcPr>
                </a:tc>
                <a:tc gridSpan="8">
                  <a:txBody>
                    <a:bodyPr/>
                    <a:lstStyle/>
                    <a:p>
                      <a:pPr algn="ctr">
                        <a:spcAft>
                          <a:spcPts val="0"/>
                        </a:spcAft>
                      </a:pPr>
                      <a:r>
                        <a:rPr lang="zh-CN" sz="750" kern="100">
                          <a:latin typeface="Arial"/>
                          <a:ea typeface="楷体_GB2312"/>
                          <a:cs typeface="Arial"/>
                        </a:rPr>
                        <a:t>银行业股票</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000000"/>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184142">
                <a:tc>
                  <a:txBody>
                    <a:bodyPr/>
                    <a:lstStyle/>
                    <a:p>
                      <a:pPr algn="just">
                        <a:spcAft>
                          <a:spcPts val="0"/>
                        </a:spcAft>
                      </a:pPr>
                      <a:r>
                        <a:rPr lang="zh-CN" sz="750" kern="100">
                          <a:latin typeface="Arial"/>
                          <a:ea typeface="楷体_GB2312"/>
                          <a:cs typeface="Arial"/>
                        </a:rPr>
                        <a:t>股票代码</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000001</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002142</a:t>
                      </a:r>
                      <a:endParaRPr lang="zh-CN" sz="1050" kern="100">
                        <a:latin typeface="Times New Roman"/>
                        <a:ea typeface="宋体"/>
                        <a:cs typeface="Times New Roman"/>
                      </a:endParaRPr>
                    </a:p>
                  </a:txBody>
                  <a:tcPr marL="0" marR="71755"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600000</a:t>
                      </a:r>
                      <a:endParaRPr lang="zh-CN" sz="1050" kern="100">
                        <a:latin typeface="Times New Roman"/>
                        <a:ea typeface="宋体"/>
                        <a:cs typeface="Times New Roman"/>
                      </a:endParaRPr>
                    </a:p>
                  </a:txBody>
                  <a:tcPr marL="53975" marR="71755"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600015</a:t>
                      </a:r>
                      <a:endParaRPr lang="zh-CN" sz="1050" kern="100">
                        <a:latin typeface="Times New Roman"/>
                        <a:ea typeface="宋体"/>
                        <a:cs typeface="Times New Roman"/>
                      </a:endParaRPr>
                    </a:p>
                  </a:txBody>
                  <a:tcPr marL="0"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600016</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600036</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601009</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601166</a:t>
                      </a:r>
                      <a:endParaRPr lang="zh-CN" sz="1050" kern="100">
                        <a:latin typeface="Times New Roman"/>
                        <a:ea typeface="宋体"/>
                        <a:cs typeface="Times New Roman"/>
                      </a:endParaRPr>
                    </a:p>
                  </a:txBody>
                  <a:tcPr marL="53975" marR="71755" marT="0" marB="0" anchor="ctr">
                    <a:lnL>
                      <a:noFill/>
                    </a:lnL>
                    <a:lnR>
                      <a:noFill/>
                    </a:lnR>
                    <a:lnT>
                      <a:noFill/>
                    </a:lnT>
                    <a:lnB>
                      <a:noFill/>
                    </a:lnB>
                  </a:tcPr>
                </a:tc>
              </a:tr>
              <a:tr h="184142">
                <a:tc>
                  <a:txBody>
                    <a:bodyPr/>
                    <a:lstStyle/>
                    <a:p>
                      <a:pPr algn="just">
                        <a:spcAft>
                          <a:spcPts val="0"/>
                        </a:spcAft>
                      </a:pPr>
                      <a:r>
                        <a:rPr lang="zh-CN" sz="750" kern="100">
                          <a:latin typeface="Arial"/>
                          <a:ea typeface="楷体_GB2312"/>
                          <a:cs typeface="Arial"/>
                        </a:rPr>
                        <a:t>公司名称</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深发展</a:t>
                      </a:r>
                      <a:r>
                        <a:rPr lang="en-US" sz="750" kern="100">
                          <a:latin typeface="Arial"/>
                          <a:ea typeface="楷体_GB2312"/>
                          <a:cs typeface="Times New Roman"/>
                        </a:rPr>
                        <a:t>A</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宁波银行</a:t>
                      </a:r>
                      <a:endParaRPr lang="zh-CN" sz="1050" kern="100">
                        <a:latin typeface="Times New Roman"/>
                        <a:ea typeface="宋体"/>
                        <a:cs typeface="Times New Roman"/>
                      </a:endParaRPr>
                    </a:p>
                  </a:txBody>
                  <a:tcPr marL="0" marR="71755"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浦发银行</a:t>
                      </a:r>
                      <a:endParaRPr lang="zh-CN" sz="1050" kern="100">
                        <a:latin typeface="Times New Roman"/>
                        <a:ea typeface="宋体"/>
                        <a:cs typeface="Times New Roman"/>
                      </a:endParaRPr>
                    </a:p>
                  </a:txBody>
                  <a:tcPr marL="53975" marR="71755"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华夏银行</a:t>
                      </a:r>
                      <a:endParaRPr lang="zh-CN" sz="1050" kern="100">
                        <a:latin typeface="Times New Roman"/>
                        <a:ea typeface="宋体"/>
                        <a:cs typeface="Times New Roman"/>
                      </a:endParaRPr>
                    </a:p>
                  </a:txBody>
                  <a:tcPr marL="0"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民生银行</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招商银行</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南京银行</a:t>
                      </a:r>
                      <a:endParaRPr lang="zh-CN" sz="1050" kern="100">
                        <a:latin typeface="Times New Roman"/>
                        <a:ea typeface="宋体"/>
                        <a:cs typeface="Times New Roman"/>
                      </a:endParaRPr>
                    </a:p>
                  </a:txBody>
                  <a:tcPr marL="53975" marR="17780" marT="0" marB="0" anchor="ctr">
                    <a:lnL>
                      <a:noFill/>
                    </a:lnL>
                    <a:lnR>
                      <a:noFill/>
                    </a:lnR>
                    <a:lnT>
                      <a:noFill/>
                    </a:lnT>
                    <a:lnB>
                      <a:noFill/>
                    </a:lnB>
                    <a:solidFill>
                      <a:srgbClr val="D9D9D9"/>
                    </a:solidFill>
                  </a:tcPr>
                </a:tc>
                <a:tc>
                  <a:txBody>
                    <a:bodyPr/>
                    <a:lstStyle/>
                    <a:p>
                      <a:pPr algn="r">
                        <a:spcAft>
                          <a:spcPts val="0"/>
                        </a:spcAft>
                      </a:pPr>
                      <a:r>
                        <a:rPr lang="zh-CN" sz="750" kern="100">
                          <a:latin typeface="Arial"/>
                          <a:ea typeface="楷体_GB2312"/>
                          <a:cs typeface="Arial"/>
                        </a:rPr>
                        <a:t>兴业银行</a:t>
                      </a:r>
                      <a:endParaRPr lang="zh-CN" sz="1050" kern="100">
                        <a:latin typeface="Times New Roman"/>
                        <a:ea typeface="宋体"/>
                        <a:cs typeface="Times New Roman"/>
                      </a:endParaRPr>
                    </a:p>
                  </a:txBody>
                  <a:tcPr marL="53975" marR="71755" marT="0" marB="0" anchor="ctr">
                    <a:lnL>
                      <a:noFill/>
                    </a:lnL>
                    <a:lnR>
                      <a:noFill/>
                    </a:lnR>
                    <a:lnT>
                      <a:noFill/>
                    </a:lnT>
                    <a:lnB>
                      <a:noFill/>
                    </a:lnB>
                    <a:solidFill>
                      <a:srgbClr val="D9D9D9"/>
                    </a:solidFill>
                  </a:tcPr>
                </a:tc>
              </a:tr>
              <a:tr h="184142">
                <a:tc>
                  <a:txBody>
                    <a:bodyPr/>
                    <a:lstStyle/>
                    <a:p>
                      <a:pPr algn="just">
                        <a:spcAft>
                          <a:spcPts val="0"/>
                        </a:spcAft>
                      </a:pPr>
                      <a:r>
                        <a:rPr lang="zh-CN" sz="750" kern="100">
                          <a:latin typeface="Arial"/>
                          <a:ea typeface="楷体_GB2312"/>
                          <a:cs typeface="Arial"/>
                        </a:rPr>
                        <a:t>股票代码</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601169</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601328</a:t>
                      </a:r>
                      <a:endParaRPr lang="zh-CN" sz="1050" kern="100">
                        <a:latin typeface="Times New Roman"/>
                        <a:ea typeface="宋体"/>
                        <a:cs typeface="Times New Roman"/>
                      </a:endParaRPr>
                    </a:p>
                  </a:txBody>
                  <a:tcPr marL="0" marR="71755"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601398</a:t>
                      </a:r>
                      <a:endParaRPr lang="zh-CN" sz="1050" kern="100">
                        <a:latin typeface="Times New Roman"/>
                        <a:ea typeface="宋体"/>
                        <a:cs typeface="Times New Roman"/>
                      </a:endParaRPr>
                    </a:p>
                  </a:txBody>
                  <a:tcPr marL="53975" marR="71755"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601939</a:t>
                      </a:r>
                      <a:endParaRPr lang="zh-CN" sz="1050" kern="100">
                        <a:latin typeface="Times New Roman"/>
                        <a:ea typeface="宋体"/>
                        <a:cs typeface="Times New Roman"/>
                      </a:endParaRPr>
                    </a:p>
                  </a:txBody>
                  <a:tcPr marL="0"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601988</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r>
                        <a:rPr lang="en-US" sz="750" kern="100">
                          <a:latin typeface="Arial"/>
                          <a:ea typeface="楷体_GB2312"/>
                          <a:cs typeface="Times New Roman"/>
                        </a:rPr>
                        <a:t>601998</a:t>
                      </a:r>
                      <a:endParaRPr lang="zh-CN" sz="1050" kern="100">
                        <a:latin typeface="Times New Roman"/>
                        <a:ea typeface="宋体"/>
                        <a:cs typeface="Times New Roman"/>
                      </a:endParaRPr>
                    </a:p>
                  </a:txBody>
                  <a:tcPr marL="53975" marR="17780" marT="0" marB="0" anchor="ctr">
                    <a:lnL>
                      <a:noFill/>
                    </a:lnL>
                    <a:lnR>
                      <a:noFill/>
                    </a:lnR>
                    <a:lnT>
                      <a:noFill/>
                    </a:lnT>
                    <a:lnB>
                      <a:noFill/>
                    </a:lnB>
                  </a:tcPr>
                </a:tc>
                <a:tc>
                  <a:txBody>
                    <a:bodyPr/>
                    <a:lstStyle/>
                    <a:p>
                      <a:pPr algn="r">
                        <a:spcAft>
                          <a:spcPts val="0"/>
                        </a:spcAft>
                      </a:pPr>
                      <a:endParaRPr lang="en-US" sz="750" kern="100">
                        <a:latin typeface="Arial"/>
                        <a:ea typeface="楷体_GB2312"/>
                        <a:cs typeface="Times New Roman"/>
                      </a:endParaRPr>
                    </a:p>
                  </a:txBody>
                  <a:tcPr marL="53975" marR="17780" marT="0" marB="0" anchor="ctr">
                    <a:lnL>
                      <a:noFill/>
                    </a:lnL>
                    <a:lnR>
                      <a:noFill/>
                    </a:lnR>
                    <a:lnT>
                      <a:noFill/>
                    </a:lnT>
                    <a:lnB>
                      <a:noFill/>
                    </a:lnB>
                  </a:tcPr>
                </a:tc>
                <a:tc>
                  <a:txBody>
                    <a:bodyPr/>
                    <a:lstStyle/>
                    <a:p>
                      <a:pPr algn="r">
                        <a:spcAft>
                          <a:spcPts val="0"/>
                        </a:spcAft>
                      </a:pPr>
                      <a:endParaRPr lang="en-US" sz="750" kern="100">
                        <a:latin typeface="Arial"/>
                        <a:ea typeface="楷体_GB2312"/>
                        <a:cs typeface="Times New Roman"/>
                      </a:endParaRPr>
                    </a:p>
                  </a:txBody>
                  <a:tcPr marL="53975" marR="71755" marT="0" marB="0" anchor="ctr">
                    <a:lnL>
                      <a:noFill/>
                    </a:lnL>
                    <a:lnR>
                      <a:noFill/>
                    </a:lnR>
                    <a:lnT>
                      <a:noFill/>
                    </a:lnT>
                    <a:lnB>
                      <a:noFill/>
                    </a:lnB>
                  </a:tcPr>
                </a:tc>
              </a:tr>
              <a:tr h="184142">
                <a:tc>
                  <a:txBody>
                    <a:bodyPr/>
                    <a:lstStyle/>
                    <a:p>
                      <a:pPr algn="just">
                        <a:spcAft>
                          <a:spcPts val="0"/>
                        </a:spcAft>
                      </a:pPr>
                      <a:r>
                        <a:rPr lang="zh-CN" sz="750" kern="100">
                          <a:latin typeface="Arial"/>
                          <a:ea typeface="楷体_GB2312"/>
                          <a:cs typeface="Arial"/>
                        </a:rPr>
                        <a:t>公司名称</a:t>
                      </a:r>
                      <a:endParaRPr lang="zh-CN" sz="1050" kern="100">
                        <a:latin typeface="Times New Roman"/>
                        <a:ea typeface="宋体"/>
                        <a:cs typeface="Times New Roman"/>
                      </a:endParaRPr>
                    </a:p>
                  </a:txBody>
                  <a:tcPr marL="53975" marR="17780" marT="0" marB="0" anchor="ctr">
                    <a:lnL>
                      <a:noFill/>
                    </a:lnL>
                    <a:lnR>
                      <a:noFill/>
                    </a:lnR>
                    <a:lnT>
                      <a:noFill/>
                    </a:lnT>
                    <a:lnB w="12700" cap="flat" cmpd="sng" algn="ctr">
                      <a:solidFill>
                        <a:srgbClr val="000000"/>
                      </a:solidFill>
                      <a:prstDash val="solid"/>
                      <a:round/>
                      <a:headEnd type="none" w="med" len="med"/>
                      <a:tailEnd type="none" w="med" len="med"/>
                    </a:lnB>
                    <a:solidFill>
                      <a:srgbClr val="D9D9D9"/>
                    </a:solidFill>
                  </a:tcPr>
                </a:tc>
                <a:tc>
                  <a:txBody>
                    <a:bodyPr/>
                    <a:lstStyle/>
                    <a:p>
                      <a:pPr algn="r">
                        <a:spcAft>
                          <a:spcPts val="0"/>
                        </a:spcAft>
                      </a:pPr>
                      <a:r>
                        <a:rPr lang="zh-CN" sz="750" kern="100">
                          <a:latin typeface="Arial"/>
                          <a:ea typeface="楷体_GB2312"/>
                          <a:cs typeface="Arial"/>
                        </a:rPr>
                        <a:t>北京银行</a:t>
                      </a:r>
                      <a:endParaRPr lang="zh-CN" sz="1050" kern="100">
                        <a:latin typeface="Times New Roman"/>
                        <a:ea typeface="宋体"/>
                        <a:cs typeface="Times New Roman"/>
                      </a:endParaRPr>
                    </a:p>
                  </a:txBody>
                  <a:tcPr marL="53975" marR="17780" marT="0" marB="0" anchor="ctr">
                    <a:lnL>
                      <a:noFill/>
                    </a:lnL>
                    <a:lnR>
                      <a:noFill/>
                    </a:lnR>
                    <a:lnT>
                      <a:noFill/>
                    </a:lnT>
                    <a:lnB w="12700" cap="flat" cmpd="sng" algn="ctr">
                      <a:solidFill>
                        <a:srgbClr val="000000"/>
                      </a:solidFill>
                      <a:prstDash val="solid"/>
                      <a:round/>
                      <a:headEnd type="none" w="med" len="med"/>
                      <a:tailEnd type="none" w="med" len="med"/>
                    </a:lnB>
                    <a:solidFill>
                      <a:srgbClr val="D9D9D9"/>
                    </a:solidFill>
                  </a:tcPr>
                </a:tc>
                <a:tc>
                  <a:txBody>
                    <a:bodyPr/>
                    <a:lstStyle/>
                    <a:p>
                      <a:pPr algn="r" latinLnBrk="1">
                        <a:spcAft>
                          <a:spcPts val="0"/>
                        </a:spcAft>
                      </a:pPr>
                      <a:r>
                        <a:rPr lang="zh-CN" sz="750" kern="100">
                          <a:latin typeface="Arial"/>
                          <a:ea typeface="楷体_GB2312"/>
                          <a:cs typeface="Arial"/>
                        </a:rPr>
                        <a:t>交通银行</a:t>
                      </a:r>
                      <a:endParaRPr lang="zh-CN" sz="1050" kern="100">
                        <a:latin typeface="Times New Roman"/>
                        <a:ea typeface="宋体"/>
                        <a:cs typeface="Times New Roman"/>
                      </a:endParaRPr>
                    </a:p>
                  </a:txBody>
                  <a:tcPr marL="0" marR="71755" marT="0" marB="0" anchor="ctr">
                    <a:lnL>
                      <a:noFill/>
                    </a:lnL>
                    <a:lnR>
                      <a:noFill/>
                    </a:lnR>
                    <a:lnT>
                      <a:noFill/>
                    </a:lnT>
                    <a:lnB w="12700" cap="flat" cmpd="sng" algn="ctr">
                      <a:solidFill>
                        <a:srgbClr val="000000"/>
                      </a:solidFill>
                      <a:prstDash val="solid"/>
                      <a:round/>
                      <a:headEnd type="none" w="med" len="med"/>
                      <a:tailEnd type="none" w="med" len="med"/>
                    </a:lnB>
                    <a:solidFill>
                      <a:srgbClr val="D9D9D9"/>
                    </a:solidFill>
                  </a:tcPr>
                </a:tc>
                <a:tc>
                  <a:txBody>
                    <a:bodyPr/>
                    <a:lstStyle/>
                    <a:p>
                      <a:pPr algn="r">
                        <a:spcAft>
                          <a:spcPts val="0"/>
                        </a:spcAft>
                      </a:pPr>
                      <a:r>
                        <a:rPr lang="zh-CN" sz="750" kern="100">
                          <a:latin typeface="Arial"/>
                          <a:ea typeface="楷体_GB2312"/>
                          <a:cs typeface="Arial"/>
                        </a:rPr>
                        <a:t>工商银行</a:t>
                      </a:r>
                      <a:endParaRPr lang="zh-CN" sz="1050" kern="100">
                        <a:latin typeface="Times New Roman"/>
                        <a:ea typeface="宋体"/>
                        <a:cs typeface="Times New Roman"/>
                      </a:endParaRPr>
                    </a:p>
                  </a:txBody>
                  <a:tcPr marL="53975" marR="71755" marT="0" marB="0" anchor="ctr">
                    <a:lnL>
                      <a:noFill/>
                    </a:lnL>
                    <a:lnR>
                      <a:noFill/>
                    </a:lnR>
                    <a:lnT>
                      <a:noFill/>
                    </a:lnT>
                    <a:lnB w="12700" cap="flat" cmpd="sng" algn="ctr">
                      <a:solidFill>
                        <a:srgbClr val="000000"/>
                      </a:solidFill>
                      <a:prstDash val="solid"/>
                      <a:round/>
                      <a:headEnd type="none" w="med" len="med"/>
                      <a:tailEnd type="none" w="med" len="med"/>
                    </a:lnB>
                    <a:solidFill>
                      <a:srgbClr val="D9D9D9"/>
                    </a:solidFill>
                  </a:tcPr>
                </a:tc>
                <a:tc>
                  <a:txBody>
                    <a:bodyPr/>
                    <a:lstStyle/>
                    <a:p>
                      <a:pPr algn="r">
                        <a:spcAft>
                          <a:spcPts val="0"/>
                        </a:spcAft>
                      </a:pPr>
                      <a:r>
                        <a:rPr lang="zh-CN" sz="750" kern="100">
                          <a:latin typeface="Arial"/>
                          <a:ea typeface="楷体_GB2312"/>
                          <a:cs typeface="Arial"/>
                        </a:rPr>
                        <a:t>建设银行</a:t>
                      </a:r>
                      <a:endParaRPr lang="zh-CN" sz="1050" kern="100">
                        <a:latin typeface="Times New Roman"/>
                        <a:ea typeface="宋体"/>
                        <a:cs typeface="Times New Roman"/>
                      </a:endParaRPr>
                    </a:p>
                  </a:txBody>
                  <a:tcPr marL="0" marR="17780" marT="0" marB="0" anchor="ctr">
                    <a:lnL>
                      <a:noFill/>
                    </a:lnL>
                    <a:lnR>
                      <a:noFill/>
                    </a:lnR>
                    <a:lnT>
                      <a:noFill/>
                    </a:lnT>
                    <a:lnB w="12700" cap="flat" cmpd="sng" algn="ctr">
                      <a:solidFill>
                        <a:srgbClr val="000000"/>
                      </a:solidFill>
                      <a:prstDash val="solid"/>
                      <a:round/>
                      <a:headEnd type="none" w="med" len="med"/>
                      <a:tailEnd type="none" w="med" len="med"/>
                    </a:lnB>
                    <a:solidFill>
                      <a:srgbClr val="D9D9D9"/>
                    </a:solidFill>
                  </a:tcPr>
                </a:tc>
                <a:tc>
                  <a:txBody>
                    <a:bodyPr/>
                    <a:lstStyle/>
                    <a:p>
                      <a:pPr algn="r">
                        <a:spcAft>
                          <a:spcPts val="0"/>
                        </a:spcAft>
                      </a:pPr>
                      <a:r>
                        <a:rPr lang="zh-CN" sz="750" kern="100">
                          <a:latin typeface="Arial"/>
                          <a:ea typeface="楷体_GB2312"/>
                          <a:cs typeface="Arial"/>
                        </a:rPr>
                        <a:t>中国银行</a:t>
                      </a:r>
                      <a:endParaRPr lang="zh-CN" sz="1050" kern="100">
                        <a:latin typeface="Times New Roman"/>
                        <a:ea typeface="宋体"/>
                        <a:cs typeface="Times New Roman"/>
                      </a:endParaRPr>
                    </a:p>
                  </a:txBody>
                  <a:tcPr marL="53975" marR="17780" marT="0" marB="0" anchor="ctr">
                    <a:lnL>
                      <a:noFill/>
                    </a:lnL>
                    <a:lnR>
                      <a:noFill/>
                    </a:lnR>
                    <a:lnT>
                      <a:noFill/>
                    </a:lnT>
                    <a:lnB w="12700" cap="flat" cmpd="sng" algn="ctr">
                      <a:solidFill>
                        <a:srgbClr val="000000"/>
                      </a:solidFill>
                      <a:prstDash val="solid"/>
                      <a:round/>
                      <a:headEnd type="none" w="med" len="med"/>
                      <a:tailEnd type="none" w="med" len="med"/>
                    </a:lnB>
                    <a:solidFill>
                      <a:srgbClr val="D9D9D9"/>
                    </a:solidFill>
                  </a:tcPr>
                </a:tc>
                <a:tc>
                  <a:txBody>
                    <a:bodyPr/>
                    <a:lstStyle/>
                    <a:p>
                      <a:pPr algn="r">
                        <a:spcAft>
                          <a:spcPts val="0"/>
                        </a:spcAft>
                      </a:pPr>
                      <a:r>
                        <a:rPr lang="zh-CN" sz="750" kern="100">
                          <a:latin typeface="Arial"/>
                          <a:ea typeface="楷体_GB2312"/>
                          <a:cs typeface="Arial"/>
                        </a:rPr>
                        <a:t>中信银行</a:t>
                      </a:r>
                      <a:endParaRPr lang="zh-CN" sz="1050" kern="100">
                        <a:latin typeface="Times New Roman"/>
                        <a:ea typeface="宋体"/>
                        <a:cs typeface="Times New Roman"/>
                      </a:endParaRPr>
                    </a:p>
                  </a:txBody>
                  <a:tcPr marL="53975" marR="17780" marT="0" marB="0" anchor="ctr">
                    <a:lnL>
                      <a:noFill/>
                    </a:lnL>
                    <a:lnR>
                      <a:noFill/>
                    </a:lnR>
                    <a:lnT>
                      <a:noFill/>
                    </a:lnT>
                    <a:lnB w="12700" cap="flat" cmpd="sng" algn="ctr">
                      <a:solidFill>
                        <a:srgbClr val="000000"/>
                      </a:solidFill>
                      <a:prstDash val="solid"/>
                      <a:round/>
                      <a:headEnd type="none" w="med" len="med"/>
                      <a:tailEnd type="none" w="med" len="med"/>
                    </a:lnB>
                    <a:solidFill>
                      <a:srgbClr val="D9D9D9"/>
                    </a:solidFill>
                  </a:tcPr>
                </a:tc>
                <a:tc>
                  <a:txBody>
                    <a:bodyPr/>
                    <a:lstStyle/>
                    <a:p>
                      <a:pPr algn="r">
                        <a:spcAft>
                          <a:spcPts val="0"/>
                        </a:spcAft>
                      </a:pPr>
                      <a:endParaRPr lang="en-US" sz="750" kern="100">
                        <a:latin typeface="Arial"/>
                        <a:ea typeface="楷体_GB2312"/>
                        <a:cs typeface="Times New Roman"/>
                      </a:endParaRPr>
                    </a:p>
                  </a:txBody>
                  <a:tcPr marL="53975" marR="1778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spcAft>
                          <a:spcPts val="0"/>
                        </a:spcAft>
                      </a:pPr>
                      <a:endParaRPr lang="en-US" sz="750" kern="100">
                        <a:latin typeface="Arial"/>
                        <a:ea typeface="楷体_GB2312"/>
                        <a:cs typeface="Times New Roman"/>
                      </a:endParaRPr>
                    </a:p>
                  </a:txBody>
                  <a:tcPr marL="53975" marR="71755" marT="0" marB="0" anchor="ctr">
                    <a:lnL>
                      <a:noFill/>
                    </a:lnL>
                    <a:lnR>
                      <a:noFill/>
                    </a:lnR>
                    <a:lnT>
                      <a:noFill/>
                    </a:lnT>
                    <a:lnB w="12700" cap="flat" cmpd="sng" algn="ctr">
                      <a:solidFill>
                        <a:srgbClr val="000000"/>
                      </a:solidFill>
                      <a:prstDash val="solid"/>
                      <a:round/>
                      <a:headEnd type="none" w="med" len="med"/>
                      <a:tailEnd type="none" w="med" len="med"/>
                    </a:lnB>
                  </a:tcPr>
                </a:tc>
              </a:tr>
              <a:tr h="184142">
                <a:tc gridSpan="9">
                  <a:txBody>
                    <a:bodyPr/>
                    <a:lstStyle/>
                    <a:p>
                      <a:pPr algn="just">
                        <a:spcAft>
                          <a:spcPts val="0"/>
                        </a:spcAft>
                      </a:pPr>
                      <a:r>
                        <a:rPr lang="zh-CN" sz="750" kern="100" dirty="0">
                          <a:solidFill>
                            <a:srgbClr val="000000"/>
                          </a:solidFill>
                          <a:latin typeface="Arial"/>
                          <a:ea typeface="楷体_GB2312"/>
                          <a:cs typeface="Arial"/>
                        </a:rPr>
                        <a:t>数据来源：国信证券经济研究所</a:t>
                      </a:r>
                      <a:endParaRPr lang="zh-CN" sz="750" kern="100" dirty="0">
                        <a:solidFill>
                          <a:srgbClr val="000000"/>
                        </a:solidFill>
                        <a:latin typeface="Times New Roman"/>
                        <a:ea typeface="楷体_GB2312"/>
                        <a:cs typeface="Times New Roman"/>
                      </a:endParaRPr>
                    </a:p>
                  </a:txBody>
                  <a:tcPr marL="53975" marR="17780"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bl>
          </a:graphicData>
        </a:graphic>
      </p:graphicFrame>
      <p:grpSp>
        <p:nvGrpSpPr>
          <p:cNvPr id="10" name="组合 9"/>
          <p:cNvGrpSpPr/>
          <p:nvPr/>
        </p:nvGrpSpPr>
        <p:grpSpPr>
          <a:xfrm>
            <a:off x="2428860" y="4214818"/>
            <a:ext cx="4457700" cy="2571768"/>
            <a:chOff x="0" y="0"/>
            <a:chExt cx="2981325" cy="2790824"/>
          </a:xfrm>
        </p:grpSpPr>
        <p:sp>
          <p:nvSpPr>
            <p:cNvPr id="11" name="流程图: 过程 10"/>
            <p:cNvSpPr/>
            <p:nvPr/>
          </p:nvSpPr>
          <p:spPr>
            <a:xfrm>
              <a:off x="626774" y="0"/>
              <a:ext cx="1762125" cy="438150"/>
            </a:xfrm>
            <a:prstGeom prst="flowChartProcess">
              <a:avLst/>
            </a:prstGeom>
            <a:ln/>
          </p:spPr>
          <p:style>
            <a:lnRef idx="0">
              <a:schemeClr val="accent1"/>
            </a:lnRef>
            <a:fillRef idx="3">
              <a:schemeClr val="accent1"/>
            </a:fillRef>
            <a:effectRef idx="3">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r>
                <a:rPr lang="zh-CN" altLang="en-US" sz="1400" b="1">
                  <a:latin typeface="华文楷体" pitchFamily="2" charset="-122"/>
                  <a:ea typeface="华文楷体" pitchFamily="2" charset="-122"/>
                </a:rPr>
                <a:t>建立基准组合</a:t>
              </a:r>
            </a:p>
          </p:txBody>
        </p:sp>
        <p:sp>
          <p:nvSpPr>
            <p:cNvPr id="12" name="流程图: 过程 11"/>
            <p:cNvSpPr/>
            <p:nvPr/>
          </p:nvSpPr>
          <p:spPr>
            <a:xfrm>
              <a:off x="1724025" y="1543049"/>
              <a:ext cx="1257300" cy="495300"/>
            </a:xfrm>
            <a:prstGeom prst="flowChartProcess">
              <a:avLst/>
            </a:prstGeom>
          </p:spPr>
          <p:style>
            <a:lnRef idx="0">
              <a:schemeClr val="accent2"/>
            </a:lnRef>
            <a:fillRef idx="3">
              <a:schemeClr val="accent2"/>
            </a:fillRef>
            <a:effectRef idx="3">
              <a:schemeClr val="accent2"/>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indent="0" algn="ctr"/>
              <a:r>
                <a:rPr lang="zh-CN" altLang="en-US" sz="1400" b="1">
                  <a:solidFill>
                    <a:schemeClr val="lt1"/>
                  </a:solidFill>
                  <a:latin typeface="华文楷体" pitchFamily="2" charset="-122"/>
                  <a:ea typeface="华文楷体" pitchFamily="2" charset="-122"/>
                  <a:cs typeface="+mn-cs"/>
                </a:rPr>
                <a:t>寻找平仓机会</a:t>
              </a:r>
            </a:p>
          </p:txBody>
        </p:sp>
        <p:sp>
          <p:nvSpPr>
            <p:cNvPr id="13" name="流程图: 过程 12"/>
            <p:cNvSpPr/>
            <p:nvPr/>
          </p:nvSpPr>
          <p:spPr>
            <a:xfrm>
              <a:off x="619125" y="742950"/>
              <a:ext cx="1762125" cy="457200"/>
            </a:xfrm>
            <a:prstGeom prst="flowChartProcess">
              <a:avLst/>
            </a:prstGeom>
          </p:spPr>
          <p:style>
            <a:lnRef idx="0">
              <a:schemeClr val="accent5"/>
            </a:lnRef>
            <a:fillRef idx="3">
              <a:schemeClr val="accent5"/>
            </a:fillRef>
            <a:effectRef idx="3">
              <a:schemeClr val="accent5"/>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r>
                <a:rPr lang="zh-CN" altLang="en-US" sz="1400" b="1" dirty="0">
                  <a:latin typeface="华文楷体" pitchFamily="2" charset="-122"/>
                  <a:ea typeface="华文楷体" pitchFamily="2" charset="-122"/>
                </a:rPr>
                <a:t>计算配对关系表</a:t>
              </a:r>
            </a:p>
          </p:txBody>
        </p:sp>
        <p:sp>
          <p:nvSpPr>
            <p:cNvPr id="14" name="流程图: 过程 13"/>
            <p:cNvSpPr/>
            <p:nvPr/>
          </p:nvSpPr>
          <p:spPr>
            <a:xfrm>
              <a:off x="0" y="1552574"/>
              <a:ext cx="1257300" cy="504825"/>
            </a:xfrm>
            <a:prstGeom prst="flowChartProcess">
              <a:avLst/>
            </a:prstGeom>
            <a:ln/>
          </p:spPr>
          <p:style>
            <a:lnRef idx="0">
              <a:schemeClr val="accent4"/>
            </a:lnRef>
            <a:fillRef idx="3">
              <a:schemeClr val="accent4"/>
            </a:fillRef>
            <a:effectRef idx="3">
              <a:schemeClr val="accent4"/>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indent="0" algn="ctr"/>
              <a:r>
                <a:rPr lang="zh-CN" altLang="en-US" sz="1400" b="1">
                  <a:solidFill>
                    <a:schemeClr val="lt1"/>
                  </a:solidFill>
                  <a:latin typeface="华文楷体" pitchFamily="2" charset="-122"/>
                  <a:ea typeface="华文楷体" pitchFamily="2" charset="-122"/>
                  <a:cs typeface="+mn-cs"/>
                </a:rPr>
                <a:t>寻找建仓机会</a:t>
              </a:r>
            </a:p>
          </p:txBody>
        </p:sp>
        <p:sp>
          <p:nvSpPr>
            <p:cNvPr id="15" name="流程图: 过程 14"/>
            <p:cNvSpPr/>
            <p:nvPr/>
          </p:nvSpPr>
          <p:spPr>
            <a:xfrm>
              <a:off x="647700" y="2314574"/>
              <a:ext cx="1743075" cy="476250"/>
            </a:xfrm>
            <a:prstGeom prst="flowChartProcess">
              <a:avLst/>
            </a:prstGeom>
          </p:spPr>
          <p:style>
            <a:lnRef idx="0">
              <a:schemeClr val="accent3"/>
            </a:lnRef>
            <a:fillRef idx="3">
              <a:schemeClr val="accent3"/>
            </a:fillRef>
            <a:effectRef idx="3">
              <a:schemeClr val="accent3"/>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indent="0" algn="ctr"/>
              <a:r>
                <a:rPr lang="zh-CN" altLang="en-US" sz="1400" b="1">
                  <a:solidFill>
                    <a:schemeClr val="lt1"/>
                  </a:solidFill>
                  <a:latin typeface="华文楷体" pitchFamily="2" charset="-122"/>
                  <a:ea typeface="华文楷体" pitchFamily="2" charset="-122"/>
                  <a:cs typeface="+mn-cs"/>
                </a:rPr>
                <a:t>计算当天净值</a:t>
              </a:r>
            </a:p>
          </p:txBody>
        </p:sp>
        <p:sp>
          <p:nvSpPr>
            <p:cNvPr id="16" name="下箭头 15"/>
            <p:cNvSpPr/>
            <p:nvPr/>
          </p:nvSpPr>
          <p:spPr>
            <a:xfrm>
              <a:off x="1447800" y="504825"/>
              <a:ext cx="190500" cy="152400"/>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zh-CN" altLang="en-US" sz="1100"/>
            </a:p>
          </p:txBody>
        </p:sp>
        <p:sp>
          <p:nvSpPr>
            <p:cNvPr id="17" name="下箭头 16"/>
            <p:cNvSpPr/>
            <p:nvPr/>
          </p:nvSpPr>
          <p:spPr>
            <a:xfrm>
              <a:off x="1457325" y="2085974"/>
              <a:ext cx="200025" cy="209550"/>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zh-CN" altLang="en-US" sz="1100"/>
            </a:p>
          </p:txBody>
        </p:sp>
      </p:grpSp>
      <p:sp>
        <p:nvSpPr>
          <p:cNvPr id="18" name="下箭头 17"/>
          <p:cNvSpPr/>
          <p:nvPr/>
        </p:nvSpPr>
        <p:spPr>
          <a:xfrm>
            <a:off x="5358733" y="5000636"/>
            <a:ext cx="284837" cy="152400"/>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zh-CN" altLang="en-US" sz="1100"/>
          </a:p>
        </p:txBody>
      </p:sp>
      <p:sp>
        <p:nvSpPr>
          <p:cNvPr id="19" name="下箭头 18"/>
          <p:cNvSpPr/>
          <p:nvPr/>
        </p:nvSpPr>
        <p:spPr>
          <a:xfrm>
            <a:off x="3786182" y="5000636"/>
            <a:ext cx="284837" cy="152400"/>
          </a:xfrm>
          <a:prstGeom prst="downArrow">
            <a:avLst/>
          </a:prstGeom>
        </p:spPr>
        <p:style>
          <a:lnRef idx="0">
            <a:schemeClr val="accent1"/>
          </a:lnRef>
          <a:fillRef idx="3">
            <a:schemeClr val="accent1"/>
          </a:fillRef>
          <a:effectRef idx="3">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zh-CN" altLang="en-US" sz="1100"/>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74625" y="1571625"/>
            <a:ext cx="8809038" cy="559769"/>
          </a:xfrm>
          <a:prstGeom prst="rect">
            <a:avLst/>
          </a:prstGeom>
          <a:noFill/>
          <a:ln w="9525">
            <a:noFill/>
            <a:miter lim="800000"/>
            <a:headEnd/>
            <a:tailEnd/>
          </a:ln>
        </p:spPr>
        <p:txBody>
          <a:bodyPr>
            <a:spAutoFit/>
          </a:bodyPr>
          <a:lstStyle/>
          <a:p>
            <a:pPr>
              <a:lnSpc>
                <a:spcPct val="150000"/>
              </a:lnSpc>
            </a:pPr>
            <a:r>
              <a:rPr lang="zh-CN" altLang="en-US" sz="2400" dirty="0" smtClean="0">
                <a:solidFill>
                  <a:srgbClr val="003366"/>
                </a:solidFill>
                <a:latin typeface="楷体_GB2312" pitchFamily="49" charset="-122"/>
                <a:ea typeface="楷体_GB2312" pitchFamily="49" charset="-122"/>
              </a:rPr>
              <a:t>煤炭行业：</a:t>
            </a:r>
            <a:endParaRPr lang="en-US" altLang="zh-CN" sz="2400" dirty="0">
              <a:solidFill>
                <a:srgbClr val="003366"/>
              </a:solidFill>
              <a:latin typeface="楷体_GB2312" pitchFamily="49" charset="-122"/>
              <a:ea typeface="楷体_GB2312" pitchFamily="49" charset="-122"/>
            </a:endParaRPr>
          </a:p>
        </p:txBody>
      </p:sp>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实证结果分析</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煤炭行业组合表现分析</a:t>
            </a:r>
            <a:endParaRPr lang="zh-CN" altLang="en-US" sz="2400" b="1" dirty="0">
              <a:solidFill>
                <a:schemeClr val="accent3"/>
              </a:solidFill>
              <a:latin typeface="楷体_GB2312" pitchFamily="49" charset="-122"/>
              <a:ea typeface="楷体_GB2312" pitchFamily="49" charset="-122"/>
            </a:endParaRPr>
          </a:p>
        </p:txBody>
      </p:sp>
      <p:graphicFrame>
        <p:nvGraphicFramePr>
          <p:cNvPr id="8" name="图表 7"/>
          <p:cNvGraphicFramePr/>
          <p:nvPr/>
        </p:nvGraphicFramePr>
        <p:xfrm>
          <a:off x="785786" y="2285992"/>
          <a:ext cx="2830000" cy="190695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图表 8"/>
          <p:cNvGraphicFramePr/>
          <p:nvPr/>
        </p:nvGraphicFramePr>
        <p:xfrm>
          <a:off x="4857752" y="2214554"/>
          <a:ext cx="3048000" cy="19225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图表 9"/>
          <p:cNvGraphicFramePr/>
          <p:nvPr/>
        </p:nvGraphicFramePr>
        <p:xfrm>
          <a:off x="785786" y="4572008"/>
          <a:ext cx="2883877" cy="196947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图表 10"/>
          <p:cNvGraphicFramePr/>
          <p:nvPr/>
        </p:nvGraphicFramePr>
        <p:xfrm>
          <a:off x="4857752" y="4500570"/>
          <a:ext cx="2922954" cy="1969476"/>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74625" y="1571625"/>
            <a:ext cx="8809038" cy="559769"/>
          </a:xfrm>
          <a:prstGeom prst="rect">
            <a:avLst/>
          </a:prstGeom>
          <a:noFill/>
          <a:ln w="9525">
            <a:noFill/>
            <a:miter lim="800000"/>
            <a:headEnd/>
            <a:tailEnd/>
          </a:ln>
        </p:spPr>
        <p:txBody>
          <a:bodyPr>
            <a:spAutoFit/>
          </a:bodyPr>
          <a:lstStyle/>
          <a:p>
            <a:pPr>
              <a:lnSpc>
                <a:spcPct val="150000"/>
              </a:lnSpc>
            </a:pPr>
            <a:r>
              <a:rPr lang="zh-CN" altLang="en-US" sz="2400" dirty="0" smtClean="0">
                <a:solidFill>
                  <a:srgbClr val="003366"/>
                </a:solidFill>
                <a:latin typeface="楷体_GB2312" pitchFamily="49" charset="-122"/>
                <a:ea typeface="楷体_GB2312" pitchFamily="49" charset="-122"/>
              </a:rPr>
              <a:t>煤炭行业：</a:t>
            </a:r>
            <a:endParaRPr lang="en-US" altLang="zh-CN" sz="2400" dirty="0">
              <a:solidFill>
                <a:srgbClr val="003366"/>
              </a:solidFill>
              <a:latin typeface="楷体_GB2312" pitchFamily="49" charset="-122"/>
              <a:ea typeface="楷体_GB2312" pitchFamily="49" charset="-122"/>
            </a:endParaRPr>
          </a:p>
        </p:txBody>
      </p:sp>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实证结果分析</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煤炭行业收益率分析</a:t>
            </a:r>
            <a:endParaRPr lang="zh-CN" altLang="en-US" sz="2400" b="1" dirty="0">
              <a:solidFill>
                <a:schemeClr val="accent3"/>
              </a:solidFill>
              <a:latin typeface="楷体_GB2312" pitchFamily="49" charset="-122"/>
              <a:ea typeface="楷体_GB2312" pitchFamily="49" charset="-122"/>
            </a:endParaRPr>
          </a:p>
        </p:txBody>
      </p:sp>
      <p:pic>
        <p:nvPicPr>
          <p:cNvPr id="43009" name="Picture 1" descr="H:\Documents and Settings\Administrator\桌面\煤炭行业分析表1.png"/>
          <p:cNvPicPr>
            <a:picLocks noChangeAspect="1" noChangeArrowheads="1"/>
          </p:cNvPicPr>
          <p:nvPr/>
        </p:nvPicPr>
        <p:blipFill>
          <a:blip r:embed="rId2"/>
          <a:srcRect/>
          <a:stretch>
            <a:fillRect/>
          </a:stretch>
        </p:blipFill>
        <p:spPr bwMode="auto">
          <a:xfrm>
            <a:off x="790575" y="2362200"/>
            <a:ext cx="7562850" cy="2133600"/>
          </a:xfrm>
          <a:prstGeom prst="rect">
            <a:avLst/>
          </a:prstGeom>
          <a:noFill/>
        </p:spPr>
      </p:pic>
      <p:pic>
        <p:nvPicPr>
          <p:cNvPr id="43011" name="Picture 3" descr="H:\Documents and Settings\Administrator\桌面\煤炭行业分析表2.png"/>
          <p:cNvPicPr>
            <a:picLocks noChangeAspect="1" noChangeArrowheads="1"/>
          </p:cNvPicPr>
          <p:nvPr/>
        </p:nvPicPr>
        <p:blipFill>
          <a:blip r:embed="rId3"/>
          <a:srcRect/>
          <a:stretch>
            <a:fillRect/>
          </a:stretch>
        </p:blipFill>
        <p:spPr bwMode="auto">
          <a:xfrm>
            <a:off x="828675" y="4548210"/>
            <a:ext cx="7486650" cy="2095500"/>
          </a:xfrm>
          <a:prstGeom prst="rect">
            <a:avLst/>
          </a:prstGeom>
          <a:noFill/>
        </p:spPr>
      </p:pic>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74625" y="1571625"/>
            <a:ext cx="8809038" cy="646331"/>
          </a:xfrm>
          <a:prstGeom prst="rect">
            <a:avLst/>
          </a:prstGeom>
          <a:noFill/>
          <a:ln w="9525">
            <a:noFill/>
            <a:miter lim="800000"/>
            <a:headEnd/>
            <a:tailEnd/>
          </a:ln>
        </p:spPr>
        <p:txBody>
          <a:bodyPr>
            <a:spAutoFit/>
          </a:bodyPr>
          <a:lstStyle/>
          <a:p>
            <a:pPr>
              <a:lnSpc>
                <a:spcPct val="150000"/>
              </a:lnSpc>
            </a:pPr>
            <a:r>
              <a:rPr lang="zh-CN" altLang="en-US" sz="2400" dirty="0" smtClean="0">
                <a:solidFill>
                  <a:srgbClr val="003366"/>
                </a:solidFill>
                <a:latin typeface="楷体_GB2312" pitchFamily="49" charset="-122"/>
                <a:ea typeface="楷体_GB2312" pitchFamily="49" charset="-122"/>
              </a:rPr>
              <a:t>银行业：</a:t>
            </a:r>
            <a:endParaRPr lang="en-US" altLang="zh-CN" sz="2400" dirty="0">
              <a:solidFill>
                <a:srgbClr val="003366"/>
              </a:solidFill>
              <a:latin typeface="楷体_GB2312" pitchFamily="49" charset="-122"/>
              <a:ea typeface="楷体_GB2312" pitchFamily="49" charset="-122"/>
            </a:endParaRPr>
          </a:p>
        </p:txBody>
      </p:sp>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实证结果分析</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银行业组合表现分析</a:t>
            </a:r>
            <a:endParaRPr lang="zh-CN" altLang="en-US" sz="2400" b="1" dirty="0">
              <a:solidFill>
                <a:schemeClr val="accent3"/>
              </a:solidFill>
              <a:latin typeface="楷体_GB2312" pitchFamily="49" charset="-122"/>
              <a:ea typeface="楷体_GB2312" pitchFamily="49" charset="-122"/>
            </a:endParaRPr>
          </a:p>
        </p:txBody>
      </p:sp>
      <p:graphicFrame>
        <p:nvGraphicFramePr>
          <p:cNvPr id="12" name="图表 11"/>
          <p:cNvGraphicFramePr/>
          <p:nvPr/>
        </p:nvGraphicFramePr>
        <p:xfrm>
          <a:off x="1000100" y="2428868"/>
          <a:ext cx="2922953" cy="195384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图表 12"/>
          <p:cNvGraphicFramePr/>
          <p:nvPr/>
        </p:nvGraphicFramePr>
        <p:xfrm>
          <a:off x="4572000" y="2357430"/>
          <a:ext cx="2899508" cy="195384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图表 13"/>
          <p:cNvGraphicFramePr/>
          <p:nvPr/>
        </p:nvGraphicFramePr>
        <p:xfrm>
          <a:off x="1000100" y="4357694"/>
          <a:ext cx="2915138" cy="19694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图表 14"/>
          <p:cNvGraphicFramePr/>
          <p:nvPr/>
        </p:nvGraphicFramePr>
        <p:xfrm>
          <a:off x="4572000" y="4357694"/>
          <a:ext cx="2977662" cy="1953846"/>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74625" y="1571625"/>
            <a:ext cx="8809038" cy="559769"/>
          </a:xfrm>
          <a:prstGeom prst="rect">
            <a:avLst/>
          </a:prstGeom>
          <a:noFill/>
          <a:ln w="9525">
            <a:noFill/>
            <a:miter lim="800000"/>
            <a:headEnd/>
            <a:tailEnd/>
          </a:ln>
        </p:spPr>
        <p:txBody>
          <a:bodyPr>
            <a:spAutoFit/>
          </a:bodyPr>
          <a:lstStyle/>
          <a:p>
            <a:pPr>
              <a:lnSpc>
                <a:spcPct val="150000"/>
              </a:lnSpc>
            </a:pPr>
            <a:r>
              <a:rPr lang="zh-CN" altLang="en-US" sz="2400" dirty="0" smtClean="0">
                <a:solidFill>
                  <a:srgbClr val="003366"/>
                </a:solidFill>
                <a:latin typeface="楷体_GB2312" pitchFamily="49" charset="-122"/>
                <a:ea typeface="楷体_GB2312" pitchFamily="49" charset="-122"/>
              </a:rPr>
              <a:t>银行业：</a:t>
            </a:r>
            <a:endParaRPr lang="en-US" altLang="zh-CN" sz="2400" dirty="0">
              <a:solidFill>
                <a:srgbClr val="003366"/>
              </a:solidFill>
              <a:latin typeface="楷体_GB2312" pitchFamily="49" charset="-122"/>
              <a:ea typeface="楷体_GB2312" pitchFamily="49" charset="-122"/>
            </a:endParaRPr>
          </a:p>
        </p:txBody>
      </p:sp>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实证结果分析</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银行业收益率分析</a:t>
            </a:r>
            <a:endParaRPr lang="zh-CN" altLang="en-US" sz="2400" b="1" dirty="0">
              <a:solidFill>
                <a:schemeClr val="accent3"/>
              </a:solidFill>
              <a:latin typeface="楷体_GB2312" pitchFamily="49" charset="-122"/>
              <a:ea typeface="楷体_GB2312" pitchFamily="49" charset="-122"/>
            </a:endParaRPr>
          </a:p>
        </p:txBody>
      </p:sp>
      <p:pic>
        <p:nvPicPr>
          <p:cNvPr id="44034" name="Picture 2" descr="H:\Documents and Settings\Administrator\桌面\银行业数据1.png"/>
          <p:cNvPicPr>
            <a:picLocks noChangeAspect="1" noChangeArrowheads="1"/>
          </p:cNvPicPr>
          <p:nvPr/>
        </p:nvPicPr>
        <p:blipFill>
          <a:blip r:embed="rId2"/>
          <a:srcRect/>
          <a:stretch>
            <a:fillRect/>
          </a:stretch>
        </p:blipFill>
        <p:spPr bwMode="auto">
          <a:xfrm>
            <a:off x="847752" y="4243408"/>
            <a:ext cx="7581900" cy="2114550"/>
          </a:xfrm>
          <a:prstGeom prst="rect">
            <a:avLst/>
          </a:prstGeom>
          <a:noFill/>
        </p:spPr>
      </p:pic>
      <p:pic>
        <p:nvPicPr>
          <p:cNvPr id="44035" name="Picture 3" descr="H:\Documents and Settings\Administrator\桌面\银行业数据2.png"/>
          <p:cNvPicPr>
            <a:picLocks noChangeAspect="1" noChangeArrowheads="1"/>
          </p:cNvPicPr>
          <p:nvPr/>
        </p:nvPicPr>
        <p:blipFill>
          <a:blip r:embed="rId3"/>
          <a:srcRect/>
          <a:stretch>
            <a:fillRect/>
          </a:stretch>
        </p:blipFill>
        <p:spPr bwMode="auto">
          <a:xfrm>
            <a:off x="809625" y="2181231"/>
            <a:ext cx="7524750" cy="2105025"/>
          </a:xfrm>
          <a:prstGeom prst="rect">
            <a:avLst/>
          </a:prstGeom>
          <a:noFill/>
        </p:spPr>
      </p:pic>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74625" y="1571625"/>
            <a:ext cx="8809038" cy="559769"/>
          </a:xfrm>
          <a:prstGeom prst="rect">
            <a:avLst/>
          </a:prstGeom>
          <a:noFill/>
          <a:ln w="9525">
            <a:noFill/>
            <a:miter lim="800000"/>
            <a:headEnd/>
            <a:tailEnd/>
          </a:ln>
        </p:spPr>
        <p:txBody>
          <a:bodyPr>
            <a:spAutoFit/>
          </a:bodyPr>
          <a:lstStyle/>
          <a:p>
            <a:pPr>
              <a:lnSpc>
                <a:spcPct val="150000"/>
              </a:lnSpc>
            </a:pPr>
            <a:r>
              <a:rPr lang="zh-CN" altLang="en-US" sz="2400" dirty="0" smtClean="0">
                <a:solidFill>
                  <a:srgbClr val="003366"/>
                </a:solidFill>
                <a:latin typeface="楷体_GB2312" pitchFamily="49" charset="-122"/>
                <a:ea typeface="楷体_GB2312" pitchFamily="49" charset="-122"/>
              </a:rPr>
              <a:t>煤炭行业：</a:t>
            </a:r>
            <a:endParaRPr lang="en-US" altLang="zh-CN" sz="2400" dirty="0">
              <a:solidFill>
                <a:srgbClr val="003366"/>
              </a:solidFill>
              <a:latin typeface="楷体_GB2312" pitchFamily="49" charset="-122"/>
              <a:ea typeface="楷体_GB2312" pitchFamily="49" charset="-122"/>
            </a:endParaRPr>
          </a:p>
        </p:txBody>
      </p:sp>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基于</a:t>
            </a:r>
            <a:r>
              <a:rPr lang="en-US" altLang="zh-CN" sz="2400" b="1" dirty="0" smtClean="0">
                <a:solidFill>
                  <a:schemeClr val="accent3"/>
                </a:solidFill>
                <a:latin typeface="楷体_GB2312" pitchFamily="49" charset="-122"/>
                <a:ea typeface="楷体_GB2312" pitchFamily="49" charset="-122"/>
              </a:rPr>
              <a:t>VAR</a:t>
            </a:r>
            <a:r>
              <a:rPr lang="zh-CN" altLang="en-US" sz="2400" b="1" dirty="0" smtClean="0">
                <a:solidFill>
                  <a:schemeClr val="accent3"/>
                </a:solidFill>
                <a:latin typeface="楷体_GB2312" pitchFamily="49" charset="-122"/>
                <a:ea typeface="楷体_GB2312" pitchFamily="49" charset="-122"/>
              </a:rPr>
              <a:t>风险分析</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煤炭行业</a:t>
            </a:r>
            <a:endParaRPr lang="zh-CN" altLang="en-US" sz="2400" b="1" dirty="0">
              <a:solidFill>
                <a:schemeClr val="accent3"/>
              </a:solidFill>
              <a:latin typeface="楷体_GB2312" pitchFamily="49" charset="-122"/>
              <a:ea typeface="楷体_GB2312" pitchFamily="49" charset="-122"/>
            </a:endParaRPr>
          </a:p>
        </p:txBody>
      </p:sp>
      <p:pic>
        <p:nvPicPr>
          <p:cNvPr id="45058" name="Picture 2" descr="H:\Documents and Settings\Administrator\桌面\煤炭VAR1.png"/>
          <p:cNvPicPr>
            <a:picLocks noChangeAspect="1" noChangeArrowheads="1"/>
          </p:cNvPicPr>
          <p:nvPr/>
        </p:nvPicPr>
        <p:blipFill>
          <a:blip r:embed="rId2"/>
          <a:srcRect/>
          <a:stretch>
            <a:fillRect/>
          </a:stretch>
        </p:blipFill>
        <p:spPr bwMode="auto">
          <a:xfrm>
            <a:off x="871538" y="2471738"/>
            <a:ext cx="7400925" cy="1914525"/>
          </a:xfrm>
          <a:prstGeom prst="rect">
            <a:avLst/>
          </a:prstGeom>
          <a:noFill/>
        </p:spPr>
      </p:pic>
      <p:pic>
        <p:nvPicPr>
          <p:cNvPr id="45059" name="Picture 3" descr="H:\Documents and Settings\Administrator\桌面\煤炭VAR2.png"/>
          <p:cNvPicPr>
            <a:picLocks noChangeAspect="1" noChangeArrowheads="1"/>
          </p:cNvPicPr>
          <p:nvPr/>
        </p:nvPicPr>
        <p:blipFill>
          <a:blip r:embed="rId3"/>
          <a:srcRect/>
          <a:stretch>
            <a:fillRect/>
          </a:stretch>
        </p:blipFill>
        <p:spPr bwMode="auto">
          <a:xfrm>
            <a:off x="871538" y="4438667"/>
            <a:ext cx="7400925" cy="1419225"/>
          </a:xfrm>
          <a:prstGeom prst="rect">
            <a:avLst/>
          </a:prstGeom>
          <a:noFill/>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74625" y="1571625"/>
            <a:ext cx="8809038" cy="646331"/>
          </a:xfrm>
          <a:prstGeom prst="rect">
            <a:avLst/>
          </a:prstGeom>
          <a:noFill/>
          <a:ln w="9525">
            <a:noFill/>
            <a:miter lim="800000"/>
            <a:headEnd/>
            <a:tailEnd/>
          </a:ln>
        </p:spPr>
        <p:txBody>
          <a:bodyPr>
            <a:spAutoFit/>
          </a:bodyPr>
          <a:lstStyle/>
          <a:p>
            <a:pPr>
              <a:lnSpc>
                <a:spcPct val="150000"/>
              </a:lnSpc>
            </a:pPr>
            <a:r>
              <a:rPr lang="zh-CN" altLang="en-US" sz="2400" dirty="0" smtClean="0">
                <a:solidFill>
                  <a:srgbClr val="003366"/>
                </a:solidFill>
                <a:latin typeface="楷体_GB2312" pitchFamily="49" charset="-122"/>
                <a:ea typeface="楷体_GB2312" pitchFamily="49" charset="-122"/>
              </a:rPr>
              <a:t>银行业：</a:t>
            </a:r>
            <a:endParaRPr lang="en-US" altLang="zh-CN" sz="2400" dirty="0">
              <a:solidFill>
                <a:srgbClr val="003366"/>
              </a:solidFill>
              <a:latin typeface="楷体_GB2312" pitchFamily="49" charset="-122"/>
              <a:ea typeface="楷体_GB2312" pitchFamily="49" charset="-122"/>
            </a:endParaRPr>
          </a:p>
        </p:txBody>
      </p:sp>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基于</a:t>
            </a:r>
            <a:r>
              <a:rPr lang="en-US" altLang="zh-CN" sz="2400" b="1" dirty="0" smtClean="0">
                <a:solidFill>
                  <a:schemeClr val="accent3"/>
                </a:solidFill>
                <a:latin typeface="楷体_GB2312" pitchFamily="49" charset="-122"/>
                <a:ea typeface="楷体_GB2312" pitchFamily="49" charset="-122"/>
              </a:rPr>
              <a:t>VAR</a:t>
            </a:r>
            <a:r>
              <a:rPr lang="zh-CN" altLang="en-US" sz="2400" b="1" dirty="0" smtClean="0">
                <a:solidFill>
                  <a:schemeClr val="accent3"/>
                </a:solidFill>
                <a:latin typeface="楷体_GB2312" pitchFamily="49" charset="-122"/>
                <a:ea typeface="楷体_GB2312" pitchFamily="49" charset="-122"/>
              </a:rPr>
              <a:t>风险分析</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银行业</a:t>
            </a:r>
            <a:endParaRPr lang="zh-CN" altLang="en-US" sz="2400" b="1" dirty="0">
              <a:solidFill>
                <a:schemeClr val="accent3"/>
              </a:solidFill>
              <a:latin typeface="楷体_GB2312" pitchFamily="49" charset="-122"/>
              <a:ea typeface="楷体_GB2312" pitchFamily="49" charset="-122"/>
            </a:endParaRPr>
          </a:p>
        </p:txBody>
      </p:sp>
      <p:pic>
        <p:nvPicPr>
          <p:cNvPr id="46082" name="Picture 2" descr="H:\Documents and Settings\Administrator\桌面\银行VAR.png"/>
          <p:cNvPicPr>
            <a:picLocks noChangeAspect="1" noChangeArrowheads="1"/>
          </p:cNvPicPr>
          <p:nvPr/>
        </p:nvPicPr>
        <p:blipFill>
          <a:blip r:embed="rId2"/>
          <a:srcRect/>
          <a:stretch>
            <a:fillRect/>
          </a:stretch>
        </p:blipFill>
        <p:spPr bwMode="auto">
          <a:xfrm>
            <a:off x="838200" y="2214554"/>
            <a:ext cx="7467600" cy="3810000"/>
          </a:xfrm>
          <a:prstGeom prst="rect">
            <a:avLst/>
          </a:prstGeom>
          <a:noFill/>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74625" y="1571625"/>
            <a:ext cx="8809038" cy="2492990"/>
          </a:xfrm>
          <a:prstGeom prst="rect">
            <a:avLst/>
          </a:prstGeom>
          <a:noFill/>
          <a:ln w="9525">
            <a:noFill/>
            <a:miter lim="800000"/>
            <a:headEnd/>
            <a:tailEnd/>
          </a:ln>
        </p:spPr>
        <p:txBody>
          <a:bodyPr>
            <a:spAutoFit/>
          </a:bodyPr>
          <a:lstStyle/>
          <a:p>
            <a:r>
              <a:rPr lang="zh-CN" altLang="en-US" sz="1200" dirty="0" smtClean="0">
                <a:solidFill>
                  <a:srgbClr val="003366"/>
                </a:solidFill>
                <a:latin typeface="楷体_GB2312" pitchFamily="49" charset="-122"/>
                <a:ea typeface="楷体_GB2312" pitchFamily="49" charset="-122"/>
              </a:rPr>
              <a:t>上述</a:t>
            </a:r>
            <a:r>
              <a:rPr lang="zh-CN" altLang="en-US" sz="1200" dirty="0">
                <a:solidFill>
                  <a:srgbClr val="003366"/>
                </a:solidFill>
                <a:latin typeface="楷体_GB2312" pitchFamily="49" charset="-122"/>
                <a:ea typeface="楷体_GB2312" pitchFamily="49" charset="-122"/>
              </a:rPr>
              <a:t>步骤构建的配对交易策略是有效的吗？抑或说我们构建复杂的检验交易流程是有意义的吗？选取煤炭行业，等权重配置，</a:t>
            </a:r>
            <a:r>
              <a:rPr lang="en-GB" altLang="en-US" sz="1200" dirty="0">
                <a:solidFill>
                  <a:srgbClr val="003366"/>
                </a:solidFill>
                <a:latin typeface="楷体_GB2312" pitchFamily="49" charset="-122"/>
                <a:ea typeface="楷体_GB2312" pitchFamily="49" charset="-122"/>
              </a:rPr>
              <a:t>5</a:t>
            </a:r>
            <a:r>
              <a:rPr lang="zh-CN" altLang="en-US" sz="1200" dirty="0">
                <a:solidFill>
                  <a:srgbClr val="003366"/>
                </a:solidFill>
                <a:latin typeface="楷体_GB2312" pitchFamily="49" charset="-122"/>
                <a:ea typeface="楷体_GB2312" pitchFamily="49" charset="-122"/>
              </a:rPr>
              <a:t>倍波动率策略对比，将配对选股过程中协整（平稳性检验）删除，即所有的配对都将进入备选，当符合交易条件时则进行配对交易。</a:t>
            </a:r>
          </a:p>
          <a:p>
            <a:r>
              <a:rPr lang="zh-CN" altLang="en-US" sz="1200" dirty="0">
                <a:solidFill>
                  <a:srgbClr val="003366"/>
                </a:solidFill>
                <a:latin typeface="楷体_GB2312" pitchFamily="49" charset="-122"/>
                <a:ea typeface="楷体_GB2312" pitchFamily="49" charset="-122"/>
              </a:rPr>
              <a:t>可以看到，随机配对组合的净值表现是相当糟糕的，除</a:t>
            </a:r>
            <a:r>
              <a:rPr lang="en-GB" altLang="en-US" sz="1200" dirty="0">
                <a:solidFill>
                  <a:srgbClr val="003366"/>
                </a:solidFill>
                <a:latin typeface="楷体_GB2312" pitchFamily="49" charset="-122"/>
                <a:ea typeface="楷体_GB2312" pitchFamily="49" charset="-122"/>
              </a:rPr>
              <a:t>08</a:t>
            </a:r>
            <a:r>
              <a:rPr lang="zh-CN" altLang="en-US" sz="1200" dirty="0">
                <a:solidFill>
                  <a:srgbClr val="003366"/>
                </a:solidFill>
                <a:latin typeface="楷体_GB2312" pitchFamily="49" charset="-122"/>
                <a:ea typeface="楷体_GB2312" pitchFamily="49" charset="-122"/>
              </a:rPr>
              <a:t>年</a:t>
            </a:r>
            <a:r>
              <a:rPr lang="en-GB" altLang="en-US" sz="1200" dirty="0">
                <a:solidFill>
                  <a:srgbClr val="003366"/>
                </a:solidFill>
                <a:latin typeface="楷体_GB2312" pitchFamily="49" charset="-122"/>
                <a:ea typeface="楷体_GB2312" pitchFamily="49" charset="-122"/>
              </a:rPr>
              <a:t>10</a:t>
            </a:r>
            <a:r>
              <a:rPr lang="zh-CN" altLang="en-US" sz="1200" dirty="0">
                <a:solidFill>
                  <a:srgbClr val="003366"/>
                </a:solidFill>
                <a:latin typeface="楷体_GB2312" pitchFamily="49" charset="-122"/>
                <a:ea typeface="楷体_GB2312" pitchFamily="49" charset="-122"/>
              </a:rPr>
              <a:t>月间短暂的战胜过进行协整检验组合外，其余时间败得一塌糊涂。（由于交易系统并未设置组合净值为</a:t>
            </a:r>
            <a:r>
              <a:rPr lang="en-GB" altLang="en-US" sz="1200" dirty="0">
                <a:solidFill>
                  <a:srgbClr val="003366"/>
                </a:solidFill>
                <a:latin typeface="楷体_GB2312" pitchFamily="49" charset="-122"/>
                <a:ea typeface="楷体_GB2312" pitchFamily="49" charset="-122"/>
              </a:rPr>
              <a:t>0</a:t>
            </a:r>
            <a:r>
              <a:rPr lang="zh-CN" altLang="en-US" sz="1200" dirty="0">
                <a:solidFill>
                  <a:srgbClr val="003366"/>
                </a:solidFill>
                <a:latin typeface="楷体_GB2312" pitchFamily="49" charset="-122"/>
                <a:ea typeface="楷体_GB2312" pitchFamily="49" charset="-122"/>
              </a:rPr>
              <a:t>的检验，仅设置如果现金比例低于最低现金比例则停止进行建仓交易，所以随机组合的净值居然到最后是为负的，当然正负并不重要，在这里只是想检验配对选择方法的有效性，两个组合表现之间的对比关系才是重点）</a:t>
            </a:r>
          </a:p>
          <a:p>
            <a:r>
              <a:rPr lang="zh-CN" altLang="en-US" sz="1200" dirty="0">
                <a:solidFill>
                  <a:srgbClr val="003366"/>
                </a:solidFill>
                <a:latin typeface="楷体_GB2312" pitchFamily="49" charset="-122"/>
                <a:ea typeface="楷体_GB2312" pitchFamily="49" charset="-122"/>
              </a:rPr>
              <a:t>对配对的交易历史进行分析，我们发现，其总交易次数为</a:t>
            </a:r>
            <a:r>
              <a:rPr lang="en-GB" altLang="en-US" sz="1200" dirty="0">
                <a:solidFill>
                  <a:srgbClr val="003366"/>
                </a:solidFill>
                <a:latin typeface="楷体_GB2312" pitchFamily="49" charset="-122"/>
                <a:ea typeface="楷体_GB2312" pitchFamily="49" charset="-122"/>
              </a:rPr>
              <a:t>29</a:t>
            </a:r>
            <a:r>
              <a:rPr lang="zh-CN" altLang="en-US" sz="1200" dirty="0">
                <a:solidFill>
                  <a:srgbClr val="003366"/>
                </a:solidFill>
                <a:latin typeface="楷体_GB2312" pitchFamily="49" charset="-122"/>
                <a:ea typeface="楷体_GB2312" pitchFamily="49" charset="-122"/>
              </a:rPr>
              <a:t>笔，盈利笔数</a:t>
            </a:r>
            <a:r>
              <a:rPr lang="en-GB" altLang="en-US" sz="1200" dirty="0">
                <a:solidFill>
                  <a:srgbClr val="003366"/>
                </a:solidFill>
                <a:latin typeface="楷体_GB2312" pitchFamily="49" charset="-122"/>
                <a:ea typeface="楷体_GB2312" pitchFamily="49" charset="-122"/>
              </a:rPr>
              <a:t>17</a:t>
            </a:r>
            <a:r>
              <a:rPr lang="zh-CN" altLang="en-US" sz="1200" dirty="0">
                <a:solidFill>
                  <a:srgbClr val="003366"/>
                </a:solidFill>
                <a:latin typeface="楷体_GB2312" pitchFamily="49" charset="-122"/>
                <a:ea typeface="楷体_GB2312" pitchFamily="49" charset="-122"/>
              </a:rPr>
              <a:t>笔，战胜概率在</a:t>
            </a:r>
            <a:r>
              <a:rPr lang="en-GB" altLang="en-US" sz="1200" dirty="0">
                <a:solidFill>
                  <a:srgbClr val="003366"/>
                </a:solidFill>
                <a:latin typeface="楷体_GB2312" pitchFamily="49" charset="-122"/>
                <a:ea typeface="楷体_GB2312" pitchFamily="49" charset="-122"/>
              </a:rPr>
              <a:t>58.62%</a:t>
            </a:r>
            <a:r>
              <a:rPr lang="zh-CN" altLang="en-US" sz="1200" dirty="0">
                <a:solidFill>
                  <a:srgbClr val="003366"/>
                </a:solidFill>
                <a:latin typeface="楷体_GB2312" pitchFamily="49" charset="-122"/>
                <a:ea typeface="楷体_GB2312" pitchFamily="49" charset="-122"/>
              </a:rPr>
              <a:t>；对应的协整组合总交易次数</a:t>
            </a:r>
            <a:r>
              <a:rPr lang="en-GB" altLang="en-US" sz="1200" dirty="0">
                <a:solidFill>
                  <a:srgbClr val="003366"/>
                </a:solidFill>
                <a:latin typeface="楷体_GB2312" pitchFamily="49" charset="-122"/>
                <a:ea typeface="楷体_GB2312" pitchFamily="49" charset="-122"/>
              </a:rPr>
              <a:t>31</a:t>
            </a:r>
            <a:r>
              <a:rPr lang="zh-CN" altLang="en-US" sz="1200" dirty="0">
                <a:solidFill>
                  <a:srgbClr val="003366"/>
                </a:solidFill>
                <a:latin typeface="楷体_GB2312" pitchFamily="49" charset="-122"/>
                <a:ea typeface="楷体_GB2312" pitchFamily="49" charset="-122"/>
              </a:rPr>
              <a:t>笔，盈利</a:t>
            </a:r>
            <a:r>
              <a:rPr lang="en-GB" altLang="en-US" sz="1200" dirty="0">
                <a:solidFill>
                  <a:srgbClr val="003366"/>
                </a:solidFill>
                <a:latin typeface="楷体_GB2312" pitchFamily="49" charset="-122"/>
                <a:ea typeface="楷体_GB2312" pitchFamily="49" charset="-122"/>
              </a:rPr>
              <a:t>18</a:t>
            </a:r>
            <a:r>
              <a:rPr lang="zh-CN" altLang="en-US" sz="1200" dirty="0">
                <a:solidFill>
                  <a:srgbClr val="003366"/>
                </a:solidFill>
                <a:latin typeface="楷体_GB2312" pitchFamily="49" charset="-122"/>
                <a:ea typeface="楷体_GB2312" pitchFamily="49" charset="-122"/>
              </a:rPr>
              <a:t>笔，战胜概率为</a:t>
            </a:r>
            <a:r>
              <a:rPr lang="en-GB" altLang="en-US" sz="1200" dirty="0">
                <a:solidFill>
                  <a:srgbClr val="003366"/>
                </a:solidFill>
                <a:latin typeface="楷体_GB2312" pitchFamily="49" charset="-122"/>
                <a:ea typeface="楷体_GB2312" pitchFamily="49" charset="-122"/>
              </a:rPr>
              <a:t>58.06%</a:t>
            </a:r>
            <a:r>
              <a:rPr lang="zh-CN" altLang="en-US" sz="1200" dirty="0">
                <a:solidFill>
                  <a:srgbClr val="003366"/>
                </a:solidFill>
                <a:latin typeface="楷体_GB2312" pitchFamily="49" charset="-122"/>
                <a:ea typeface="楷体_GB2312" pitchFamily="49" charset="-122"/>
              </a:rPr>
              <a:t>。问题在于随机组合在前期熊市亏损率过高，</a:t>
            </a:r>
            <a:r>
              <a:rPr lang="en-GB" altLang="en-US" sz="1200" dirty="0">
                <a:solidFill>
                  <a:srgbClr val="003366"/>
                </a:solidFill>
                <a:latin typeface="楷体_GB2312" pitchFamily="49" charset="-122"/>
                <a:ea typeface="楷体_GB2312" pitchFamily="49" charset="-122"/>
              </a:rPr>
              <a:t>2008-6-10</a:t>
            </a:r>
            <a:r>
              <a:rPr lang="zh-CN" altLang="en-US" sz="1200" dirty="0">
                <a:solidFill>
                  <a:srgbClr val="003366"/>
                </a:solidFill>
                <a:latin typeface="楷体_GB2312" pitchFamily="49" charset="-122"/>
                <a:ea typeface="楷体_GB2312" pitchFamily="49" charset="-122"/>
              </a:rPr>
              <a:t>到</a:t>
            </a:r>
            <a:r>
              <a:rPr lang="en-GB" altLang="en-US" sz="1200" dirty="0">
                <a:solidFill>
                  <a:srgbClr val="003366"/>
                </a:solidFill>
                <a:latin typeface="楷体_GB2312" pitchFamily="49" charset="-122"/>
                <a:ea typeface="楷体_GB2312" pitchFamily="49" charset="-122"/>
              </a:rPr>
              <a:t>2008-10-24</a:t>
            </a:r>
            <a:r>
              <a:rPr lang="zh-CN" altLang="en-US" sz="1200" dirty="0">
                <a:solidFill>
                  <a:srgbClr val="003366"/>
                </a:solidFill>
                <a:latin typeface="楷体_GB2312" pitchFamily="49" charset="-122"/>
                <a:ea typeface="楷体_GB2312" pitchFamily="49" charset="-122"/>
              </a:rPr>
              <a:t>（这里的日期都是建仓日期，如果是最后亏损出局，则在后</a:t>
            </a:r>
            <a:r>
              <a:rPr lang="en-GB" altLang="en-US" sz="1200" dirty="0">
                <a:solidFill>
                  <a:srgbClr val="003366"/>
                </a:solidFill>
                <a:latin typeface="楷体_GB2312" pitchFamily="49" charset="-122"/>
                <a:ea typeface="楷体_GB2312" pitchFamily="49" charset="-122"/>
              </a:rPr>
              <a:t>60</a:t>
            </a:r>
            <a:r>
              <a:rPr lang="zh-CN" altLang="en-US" sz="1200" dirty="0">
                <a:solidFill>
                  <a:srgbClr val="003366"/>
                </a:solidFill>
                <a:latin typeface="楷体_GB2312" pitchFamily="49" charset="-122"/>
                <a:ea typeface="楷体_GB2312" pitchFamily="49" charset="-122"/>
              </a:rPr>
              <a:t>个交易日中会慢慢体现出来）的</a:t>
            </a:r>
            <a:r>
              <a:rPr lang="en-GB" altLang="en-US" sz="1200" dirty="0">
                <a:solidFill>
                  <a:srgbClr val="003366"/>
                </a:solidFill>
                <a:latin typeface="楷体_GB2312" pitchFamily="49" charset="-122"/>
                <a:ea typeface="楷体_GB2312" pitchFamily="49" charset="-122"/>
              </a:rPr>
              <a:t>14</a:t>
            </a:r>
            <a:r>
              <a:rPr lang="zh-CN" altLang="en-US" sz="1200" dirty="0">
                <a:solidFill>
                  <a:srgbClr val="003366"/>
                </a:solidFill>
                <a:latin typeface="楷体_GB2312" pitchFamily="49" charset="-122"/>
                <a:ea typeface="楷体_GB2312" pitchFamily="49" charset="-122"/>
              </a:rPr>
              <a:t>笔交易中获利仅</a:t>
            </a:r>
            <a:r>
              <a:rPr lang="en-GB" altLang="en-US" sz="1200" dirty="0">
                <a:solidFill>
                  <a:srgbClr val="003366"/>
                </a:solidFill>
                <a:latin typeface="楷体_GB2312" pitchFamily="49" charset="-122"/>
                <a:ea typeface="楷体_GB2312" pitchFamily="49" charset="-122"/>
              </a:rPr>
              <a:t>5</a:t>
            </a:r>
            <a:r>
              <a:rPr lang="zh-CN" altLang="en-US" sz="1200" dirty="0">
                <a:solidFill>
                  <a:srgbClr val="003366"/>
                </a:solidFill>
                <a:latin typeface="楷体_GB2312" pitchFamily="49" charset="-122"/>
                <a:ea typeface="楷体_GB2312" pitchFamily="49" charset="-122"/>
              </a:rPr>
              <a:t>笔，前期亏损巨大，导致后期无法翻身。</a:t>
            </a:r>
          </a:p>
          <a:p>
            <a:r>
              <a:rPr lang="zh-CN" altLang="en-US" sz="1200" dirty="0">
                <a:solidFill>
                  <a:srgbClr val="003366"/>
                </a:solidFill>
                <a:latin typeface="楷体_GB2312" pitchFamily="49" charset="-122"/>
                <a:ea typeface="楷体_GB2312" pitchFamily="49" charset="-122"/>
              </a:rPr>
              <a:t>同时随机配对还存在技术问题，因为两只股票回归出来的系数可能为负，从操作层面上来讲，应该完全摒弃。因为配对的基础在于寻找风险特征相似，并且走势相似的股票进行配对，如果系数为负，则两只股票走势完全相反，从理论上就完全偏离了配对交易的初衷。</a:t>
            </a:r>
            <a:endParaRPr lang="en-US" altLang="zh-CN" sz="1200" dirty="0">
              <a:solidFill>
                <a:srgbClr val="003366"/>
              </a:solidFill>
              <a:latin typeface="楷体_GB2312" pitchFamily="49" charset="-122"/>
              <a:ea typeface="楷体_GB2312" pitchFamily="49" charset="-122"/>
            </a:endParaRPr>
          </a:p>
        </p:txBody>
      </p:sp>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配对交易有效性检验</a:t>
            </a:r>
            <a:endParaRPr lang="zh-CN" altLang="en-US" sz="2400" b="1" dirty="0">
              <a:solidFill>
                <a:schemeClr val="accent3"/>
              </a:solidFill>
              <a:latin typeface="楷体_GB2312" pitchFamily="49" charset="-122"/>
              <a:ea typeface="楷体_GB2312" pitchFamily="49" charset="-122"/>
            </a:endParaRPr>
          </a:p>
        </p:txBody>
      </p:sp>
      <p:pic>
        <p:nvPicPr>
          <p:cNvPr id="47106" name="Picture 2" descr="H:\Documents and Settings\Administrator\桌面\配对交易有效性.png"/>
          <p:cNvPicPr>
            <a:picLocks noChangeAspect="1" noChangeArrowheads="1"/>
          </p:cNvPicPr>
          <p:nvPr/>
        </p:nvPicPr>
        <p:blipFill>
          <a:blip r:embed="rId2"/>
          <a:srcRect/>
          <a:stretch>
            <a:fillRect/>
          </a:stretch>
        </p:blipFill>
        <p:spPr bwMode="auto">
          <a:xfrm>
            <a:off x="2357422" y="4000504"/>
            <a:ext cx="4410075" cy="2667000"/>
          </a:xfrm>
          <a:prstGeom prst="rect">
            <a:avLst/>
          </a:prstGeom>
          <a:noFill/>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74625" y="1571625"/>
            <a:ext cx="8809038" cy="1754326"/>
          </a:xfrm>
          <a:prstGeom prst="rect">
            <a:avLst/>
          </a:prstGeom>
          <a:noFill/>
          <a:ln w="9525">
            <a:noFill/>
            <a:miter lim="800000"/>
            <a:headEnd/>
            <a:tailEnd/>
          </a:ln>
        </p:spPr>
        <p:txBody>
          <a:bodyPr>
            <a:spAutoFit/>
          </a:bodyPr>
          <a:lstStyle/>
          <a:p>
            <a:pPr>
              <a:lnSpc>
                <a:spcPct val="150000"/>
              </a:lnSpc>
            </a:pPr>
            <a:r>
              <a:rPr lang="zh-CN" altLang="en-US" sz="1200" dirty="0">
                <a:solidFill>
                  <a:srgbClr val="003366"/>
                </a:solidFill>
                <a:latin typeface="楷体_GB2312" pitchFamily="49" charset="-122"/>
                <a:ea typeface="楷体_GB2312" pitchFamily="49" charset="-122"/>
              </a:rPr>
              <a:t>第一阶段：</a:t>
            </a:r>
            <a:r>
              <a:rPr lang="en-US" altLang="en-US" sz="1200" dirty="0">
                <a:solidFill>
                  <a:srgbClr val="003366"/>
                </a:solidFill>
                <a:latin typeface="楷体_GB2312" pitchFamily="49" charset="-122"/>
                <a:ea typeface="楷体_GB2312" pitchFamily="49" charset="-122"/>
              </a:rPr>
              <a:t>2008-6-2</a:t>
            </a:r>
            <a:r>
              <a:rPr lang="zh-CN" altLang="en-US" sz="1200" dirty="0">
                <a:solidFill>
                  <a:srgbClr val="003366"/>
                </a:solidFill>
                <a:latin typeface="楷体_GB2312" pitchFamily="49" charset="-122"/>
                <a:ea typeface="楷体_GB2312" pitchFamily="49" charset="-122"/>
              </a:rPr>
              <a:t>到</a:t>
            </a:r>
            <a:r>
              <a:rPr lang="en-US" altLang="en-US" sz="1200" dirty="0">
                <a:solidFill>
                  <a:srgbClr val="003366"/>
                </a:solidFill>
                <a:latin typeface="楷体_GB2312" pitchFamily="49" charset="-122"/>
                <a:ea typeface="楷体_GB2312" pitchFamily="49" charset="-122"/>
              </a:rPr>
              <a:t>2008-11-4</a:t>
            </a:r>
            <a:r>
              <a:rPr lang="zh-CN" altLang="en-US" sz="1200" dirty="0">
                <a:solidFill>
                  <a:srgbClr val="003366"/>
                </a:solidFill>
                <a:latin typeface="楷体_GB2312" pitchFamily="49" charset="-122"/>
                <a:ea typeface="楷体_GB2312" pitchFamily="49" charset="-122"/>
              </a:rPr>
              <a:t>，</a:t>
            </a:r>
            <a:r>
              <a:rPr lang="en-US" altLang="en-US" sz="1200" dirty="0">
                <a:solidFill>
                  <a:srgbClr val="003366"/>
                </a:solidFill>
                <a:latin typeface="楷体_GB2312" pitchFamily="49" charset="-122"/>
                <a:ea typeface="楷体_GB2312" pitchFamily="49" charset="-122"/>
              </a:rPr>
              <a:t>3</a:t>
            </a:r>
            <a:r>
              <a:rPr lang="zh-CN" altLang="en-US" sz="1200" dirty="0">
                <a:solidFill>
                  <a:srgbClr val="003366"/>
                </a:solidFill>
                <a:latin typeface="楷体_GB2312" pitchFamily="49" charset="-122"/>
                <a:ea typeface="楷体_GB2312" pitchFamily="49" charset="-122"/>
              </a:rPr>
              <a:t>倍，</a:t>
            </a:r>
            <a:r>
              <a:rPr lang="en-US" altLang="en-US" sz="1200" dirty="0">
                <a:solidFill>
                  <a:srgbClr val="003366"/>
                </a:solidFill>
                <a:latin typeface="楷体_GB2312" pitchFamily="49" charset="-122"/>
                <a:ea typeface="楷体_GB2312" pitchFamily="49" charset="-122"/>
              </a:rPr>
              <a:t>4</a:t>
            </a:r>
            <a:r>
              <a:rPr lang="zh-CN" altLang="en-US" sz="1200" dirty="0">
                <a:solidFill>
                  <a:srgbClr val="003366"/>
                </a:solidFill>
                <a:latin typeface="楷体_GB2312" pitchFamily="49" charset="-122"/>
                <a:ea typeface="楷体_GB2312" pitchFamily="49" charset="-122"/>
              </a:rPr>
              <a:t>倍，</a:t>
            </a:r>
            <a:r>
              <a:rPr lang="en-US" altLang="en-US" sz="1200" dirty="0">
                <a:solidFill>
                  <a:srgbClr val="003366"/>
                </a:solidFill>
                <a:latin typeface="楷体_GB2312" pitchFamily="49" charset="-122"/>
                <a:ea typeface="楷体_GB2312" pitchFamily="49" charset="-122"/>
              </a:rPr>
              <a:t>5</a:t>
            </a:r>
            <a:r>
              <a:rPr lang="zh-CN" altLang="en-US" sz="1200" dirty="0">
                <a:solidFill>
                  <a:srgbClr val="003366"/>
                </a:solidFill>
                <a:latin typeface="楷体_GB2312" pitchFamily="49" charset="-122"/>
                <a:ea typeface="楷体_GB2312" pitchFamily="49" charset="-122"/>
              </a:rPr>
              <a:t>倍波动率组合的相对收益率分别为</a:t>
            </a:r>
            <a:r>
              <a:rPr lang="en-US" altLang="en-US" sz="1200" dirty="0">
                <a:solidFill>
                  <a:srgbClr val="003366"/>
                </a:solidFill>
                <a:latin typeface="楷体_GB2312" pitchFamily="49" charset="-122"/>
                <a:ea typeface="楷体_GB2312" pitchFamily="49" charset="-122"/>
              </a:rPr>
              <a:t>64.30%</a:t>
            </a:r>
            <a:r>
              <a:rPr lang="zh-CN" altLang="en-US" sz="1200" dirty="0">
                <a:solidFill>
                  <a:srgbClr val="003366"/>
                </a:solidFill>
                <a:latin typeface="楷体_GB2312" pitchFamily="49" charset="-122"/>
                <a:ea typeface="楷体_GB2312" pitchFamily="49" charset="-122"/>
              </a:rPr>
              <a:t>，</a:t>
            </a:r>
            <a:r>
              <a:rPr lang="en-US" altLang="en-US" sz="1200" dirty="0">
                <a:solidFill>
                  <a:srgbClr val="003366"/>
                </a:solidFill>
                <a:latin typeface="楷体_GB2312" pitchFamily="49" charset="-122"/>
                <a:ea typeface="楷体_GB2312" pitchFamily="49" charset="-122"/>
              </a:rPr>
              <a:t>47.68%</a:t>
            </a:r>
            <a:r>
              <a:rPr lang="zh-CN" altLang="en-US" sz="1200" dirty="0">
                <a:solidFill>
                  <a:srgbClr val="003366"/>
                </a:solidFill>
                <a:latin typeface="楷体_GB2312" pitchFamily="49" charset="-122"/>
                <a:ea typeface="楷体_GB2312" pitchFamily="49" charset="-122"/>
              </a:rPr>
              <a:t>和</a:t>
            </a:r>
            <a:r>
              <a:rPr lang="en-US" altLang="en-US" sz="1200" dirty="0">
                <a:solidFill>
                  <a:srgbClr val="003366"/>
                </a:solidFill>
                <a:latin typeface="楷体_GB2312" pitchFamily="49" charset="-122"/>
                <a:ea typeface="楷体_GB2312" pitchFamily="49" charset="-122"/>
              </a:rPr>
              <a:t>28.54%</a:t>
            </a:r>
            <a:r>
              <a:rPr lang="zh-CN" altLang="en-US" sz="1200" dirty="0">
                <a:solidFill>
                  <a:srgbClr val="003366"/>
                </a:solidFill>
                <a:latin typeface="楷体_GB2312" pitchFamily="49" charset="-122"/>
                <a:ea typeface="楷体_GB2312" pitchFamily="49" charset="-122"/>
              </a:rPr>
              <a:t>，同期沪深</a:t>
            </a:r>
            <a:r>
              <a:rPr lang="en-US" altLang="en-US" sz="1200" dirty="0">
                <a:solidFill>
                  <a:srgbClr val="003366"/>
                </a:solidFill>
                <a:latin typeface="楷体_GB2312" pitchFamily="49" charset="-122"/>
                <a:ea typeface="楷体_GB2312" pitchFamily="49" charset="-122"/>
              </a:rPr>
              <a:t>300</a:t>
            </a:r>
            <a:r>
              <a:rPr lang="zh-CN" altLang="en-US" sz="1200" dirty="0">
                <a:solidFill>
                  <a:srgbClr val="003366"/>
                </a:solidFill>
                <a:latin typeface="楷体_GB2312" pitchFamily="49" charset="-122"/>
                <a:ea typeface="楷体_GB2312" pitchFamily="49" charset="-122"/>
              </a:rPr>
              <a:t>的涨幅为</a:t>
            </a:r>
            <a:r>
              <a:rPr lang="en-US" altLang="en-US" sz="1200" dirty="0">
                <a:solidFill>
                  <a:srgbClr val="003366"/>
                </a:solidFill>
                <a:latin typeface="楷体_GB2312" pitchFamily="49" charset="-122"/>
                <a:ea typeface="楷体_GB2312" pitchFamily="49" charset="-122"/>
              </a:rPr>
              <a:t>-55.11%</a:t>
            </a:r>
            <a:r>
              <a:rPr lang="zh-CN" altLang="en-US" sz="1200" dirty="0">
                <a:solidFill>
                  <a:srgbClr val="003366"/>
                </a:solidFill>
                <a:latin typeface="楷体_GB2312" pitchFamily="49" charset="-122"/>
                <a:ea typeface="楷体_GB2312" pitchFamily="49" charset="-122"/>
              </a:rPr>
              <a:t>，在熊市阶段，配对交易能够大幅增强组合的收益率</a:t>
            </a:r>
            <a:r>
              <a:rPr lang="zh-CN" altLang="en-US" sz="1200" dirty="0" smtClean="0">
                <a:solidFill>
                  <a:srgbClr val="003366"/>
                </a:solidFill>
                <a:latin typeface="楷体_GB2312" pitchFamily="49" charset="-122"/>
                <a:ea typeface="楷体_GB2312" pitchFamily="49" charset="-122"/>
              </a:rPr>
              <a:t>。</a:t>
            </a:r>
            <a:endParaRPr lang="en-US" altLang="zh-CN" sz="1200" dirty="0" smtClean="0">
              <a:solidFill>
                <a:srgbClr val="003366"/>
              </a:solidFill>
              <a:latin typeface="楷体_GB2312" pitchFamily="49" charset="-122"/>
              <a:ea typeface="楷体_GB2312" pitchFamily="49" charset="-122"/>
            </a:endParaRPr>
          </a:p>
          <a:p>
            <a:pPr>
              <a:lnSpc>
                <a:spcPct val="150000"/>
              </a:lnSpc>
            </a:pPr>
            <a:r>
              <a:rPr lang="zh-CN" altLang="en-US" sz="1200" dirty="0">
                <a:solidFill>
                  <a:srgbClr val="003366"/>
                </a:solidFill>
                <a:latin typeface="楷体_GB2312" pitchFamily="49" charset="-122"/>
                <a:ea typeface="楷体_GB2312" pitchFamily="49" charset="-122"/>
              </a:rPr>
              <a:t>第二阶段：</a:t>
            </a:r>
            <a:r>
              <a:rPr lang="en-US" altLang="en-US" sz="1200" dirty="0">
                <a:solidFill>
                  <a:srgbClr val="003366"/>
                </a:solidFill>
                <a:latin typeface="楷体_GB2312" pitchFamily="49" charset="-122"/>
                <a:ea typeface="楷体_GB2312" pitchFamily="49" charset="-122"/>
              </a:rPr>
              <a:t>2008-11-5</a:t>
            </a:r>
            <a:r>
              <a:rPr lang="zh-CN" altLang="en-US" sz="1200" dirty="0">
                <a:solidFill>
                  <a:srgbClr val="003366"/>
                </a:solidFill>
                <a:latin typeface="楷体_GB2312" pitchFamily="49" charset="-122"/>
                <a:ea typeface="楷体_GB2312" pitchFamily="49" charset="-122"/>
              </a:rPr>
              <a:t>到</a:t>
            </a:r>
            <a:r>
              <a:rPr lang="en-US" altLang="en-US" sz="1200" dirty="0">
                <a:solidFill>
                  <a:srgbClr val="003366"/>
                </a:solidFill>
                <a:latin typeface="楷体_GB2312" pitchFamily="49" charset="-122"/>
                <a:ea typeface="楷体_GB2312" pitchFamily="49" charset="-122"/>
              </a:rPr>
              <a:t>2009-8-3</a:t>
            </a:r>
            <a:r>
              <a:rPr lang="zh-CN" altLang="en-US" sz="1200" dirty="0">
                <a:solidFill>
                  <a:srgbClr val="003366"/>
                </a:solidFill>
                <a:latin typeface="楷体_GB2312" pitchFamily="49" charset="-122"/>
                <a:ea typeface="楷体_GB2312" pitchFamily="49" charset="-122"/>
              </a:rPr>
              <a:t>，</a:t>
            </a:r>
            <a:r>
              <a:rPr lang="en-US" altLang="en-US" sz="1200" dirty="0">
                <a:solidFill>
                  <a:srgbClr val="003366"/>
                </a:solidFill>
                <a:latin typeface="楷体_GB2312" pitchFamily="49" charset="-122"/>
                <a:ea typeface="楷体_GB2312" pitchFamily="49" charset="-122"/>
              </a:rPr>
              <a:t>3</a:t>
            </a:r>
            <a:r>
              <a:rPr lang="zh-CN" altLang="en-US" sz="1200" dirty="0">
                <a:solidFill>
                  <a:srgbClr val="003366"/>
                </a:solidFill>
                <a:latin typeface="楷体_GB2312" pitchFamily="49" charset="-122"/>
                <a:ea typeface="楷体_GB2312" pitchFamily="49" charset="-122"/>
              </a:rPr>
              <a:t>倍，</a:t>
            </a:r>
            <a:r>
              <a:rPr lang="en-US" altLang="en-US" sz="1200" dirty="0">
                <a:solidFill>
                  <a:srgbClr val="003366"/>
                </a:solidFill>
                <a:latin typeface="楷体_GB2312" pitchFamily="49" charset="-122"/>
                <a:ea typeface="楷体_GB2312" pitchFamily="49" charset="-122"/>
              </a:rPr>
              <a:t>4</a:t>
            </a:r>
            <a:r>
              <a:rPr lang="zh-CN" altLang="en-US" sz="1200" dirty="0">
                <a:solidFill>
                  <a:srgbClr val="003366"/>
                </a:solidFill>
                <a:latin typeface="楷体_GB2312" pitchFamily="49" charset="-122"/>
                <a:ea typeface="楷体_GB2312" pitchFamily="49" charset="-122"/>
              </a:rPr>
              <a:t>倍，</a:t>
            </a:r>
            <a:r>
              <a:rPr lang="en-US" altLang="en-US" sz="1200" dirty="0">
                <a:solidFill>
                  <a:srgbClr val="003366"/>
                </a:solidFill>
                <a:latin typeface="楷体_GB2312" pitchFamily="49" charset="-122"/>
                <a:ea typeface="楷体_GB2312" pitchFamily="49" charset="-122"/>
              </a:rPr>
              <a:t>5</a:t>
            </a:r>
            <a:r>
              <a:rPr lang="zh-CN" altLang="en-US" sz="1200" dirty="0">
                <a:solidFill>
                  <a:srgbClr val="003366"/>
                </a:solidFill>
                <a:latin typeface="楷体_GB2312" pitchFamily="49" charset="-122"/>
                <a:ea typeface="楷体_GB2312" pitchFamily="49" charset="-122"/>
              </a:rPr>
              <a:t>倍波动率组合的相对收益率分别为</a:t>
            </a:r>
            <a:r>
              <a:rPr lang="en-US" altLang="en-US" sz="1200" dirty="0">
                <a:solidFill>
                  <a:srgbClr val="003366"/>
                </a:solidFill>
                <a:latin typeface="楷体_GB2312" pitchFamily="49" charset="-122"/>
                <a:ea typeface="楷体_GB2312" pitchFamily="49" charset="-122"/>
              </a:rPr>
              <a:t>-9.98%</a:t>
            </a:r>
            <a:r>
              <a:rPr lang="zh-CN" altLang="en-US" sz="1200" dirty="0">
                <a:solidFill>
                  <a:srgbClr val="003366"/>
                </a:solidFill>
                <a:latin typeface="楷体_GB2312" pitchFamily="49" charset="-122"/>
                <a:ea typeface="楷体_GB2312" pitchFamily="49" charset="-122"/>
              </a:rPr>
              <a:t>，</a:t>
            </a:r>
            <a:r>
              <a:rPr lang="en-US" altLang="en-US" sz="1200" dirty="0">
                <a:solidFill>
                  <a:srgbClr val="003366"/>
                </a:solidFill>
                <a:latin typeface="楷体_GB2312" pitchFamily="49" charset="-122"/>
                <a:ea typeface="楷体_GB2312" pitchFamily="49" charset="-122"/>
              </a:rPr>
              <a:t>64.92%</a:t>
            </a:r>
            <a:r>
              <a:rPr lang="zh-CN" altLang="en-US" sz="1200" dirty="0">
                <a:solidFill>
                  <a:srgbClr val="003366"/>
                </a:solidFill>
                <a:latin typeface="楷体_GB2312" pitchFamily="49" charset="-122"/>
                <a:ea typeface="楷体_GB2312" pitchFamily="49" charset="-122"/>
              </a:rPr>
              <a:t>和</a:t>
            </a:r>
            <a:r>
              <a:rPr lang="en-US" altLang="en-US" sz="1200" dirty="0">
                <a:solidFill>
                  <a:srgbClr val="003366"/>
                </a:solidFill>
                <a:latin typeface="楷体_GB2312" pitchFamily="49" charset="-122"/>
                <a:ea typeface="楷体_GB2312" pitchFamily="49" charset="-122"/>
              </a:rPr>
              <a:t>83.49%</a:t>
            </a:r>
            <a:r>
              <a:rPr lang="zh-CN" altLang="en-US" sz="1200" dirty="0">
                <a:solidFill>
                  <a:srgbClr val="003366"/>
                </a:solidFill>
                <a:latin typeface="楷体_GB2312" pitchFamily="49" charset="-122"/>
                <a:ea typeface="楷体_GB2312" pitchFamily="49" charset="-122"/>
              </a:rPr>
              <a:t>，同期沪深</a:t>
            </a:r>
            <a:r>
              <a:rPr lang="en-US" altLang="en-US" sz="1200" dirty="0">
                <a:solidFill>
                  <a:srgbClr val="003366"/>
                </a:solidFill>
                <a:latin typeface="楷体_GB2312" pitchFamily="49" charset="-122"/>
                <a:ea typeface="楷体_GB2312" pitchFamily="49" charset="-122"/>
              </a:rPr>
              <a:t>300</a:t>
            </a:r>
            <a:r>
              <a:rPr lang="zh-CN" altLang="en-US" sz="1200" dirty="0">
                <a:solidFill>
                  <a:srgbClr val="003366"/>
                </a:solidFill>
                <a:latin typeface="楷体_GB2312" pitchFamily="49" charset="-122"/>
                <a:ea typeface="楷体_GB2312" pitchFamily="49" charset="-122"/>
              </a:rPr>
              <a:t>的涨幅为</a:t>
            </a:r>
            <a:r>
              <a:rPr lang="en-US" altLang="en-US" sz="1200" dirty="0">
                <a:solidFill>
                  <a:srgbClr val="003366"/>
                </a:solidFill>
                <a:latin typeface="楷体_GB2312" pitchFamily="49" charset="-122"/>
                <a:ea typeface="楷体_GB2312" pitchFamily="49" charset="-122"/>
              </a:rPr>
              <a:t>123.90%</a:t>
            </a:r>
            <a:r>
              <a:rPr lang="zh-CN" altLang="en-US" sz="1200" dirty="0">
                <a:solidFill>
                  <a:srgbClr val="003366"/>
                </a:solidFill>
                <a:latin typeface="楷体_GB2312" pitchFamily="49" charset="-122"/>
                <a:ea typeface="楷体_GB2312" pitchFamily="49" charset="-122"/>
              </a:rPr>
              <a:t>，采用</a:t>
            </a:r>
            <a:r>
              <a:rPr lang="en-US" altLang="en-US" sz="1200" dirty="0">
                <a:solidFill>
                  <a:srgbClr val="003366"/>
                </a:solidFill>
                <a:latin typeface="楷体_GB2312" pitchFamily="49" charset="-122"/>
                <a:ea typeface="楷体_GB2312" pitchFamily="49" charset="-122"/>
              </a:rPr>
              <a:t>3</a:t>
            </a:r>
            <a:r>
              <a:rPr lang="zh-CN" altLang="en-US" sz="1200" dirty="0">
                <a:solidFill>
                  <a:srgbClr val="003366"/>
                </a:solidFill>
                <a:latin typeface="楷体_GB2312" pitchFamily="49" charset="-122"/>
                <a:ea typeface="楷体_GB2312" pitchFamily="49" charset="-122"/>
              </a:rPr>
              <a:t>倍波动率的相对收益是负的，</a:t>
            </a:r>
            <a:r>
              <a:rPr lang="en-US" altLang="en-US" sz="1200" dirty="0">
                <a:solidFill>
                  <a:srgbClr val="003366"/>
                </a:solidFill>
                <a:latin typeface="楷体_GB2312" pitchFamily="49" charset="-122"/>
                <a:ea typeface="楷体_GB2312" pitchFamily="49" charset="-122"/>
              </a:rPr>
              <a:t>4</a:t>
            </a:r>
            <a:r>
              <a:rPr lang="zh-CN" altLang="en-US" sz="1200" dirty="0">
                <a:solidFill>
                  <a:srgbClr val="003366"/>
                </a:solidFill>
                <a:latin typeface="楷体_GB2312" pitchFamily="49" charset="-122"/>
                <a:ea typeface="楷体_GB2312" pitchFamily="49" charset="-122"/>
              </a:rPr>
              <a:t>倍和</a:t>
            </a:r>
            <a:r>
              <a:rPr lang="en-US" altLang="en-US" sz="1200" dirty="0">
                <a:solidFill>
                  <a:srgbClr val="003366"/>
                </a:solidFill>
                <a:latin typeface="楷体_GB2312" pitchFamily="49" charset="-122"/>
                <a:ea typeface="楷体_GB2312" pitchFamily="49" charset="-122"/>
              </a:rPr>
              <a:t>5</a:t>
            </a:r>
            <a:r>
              <a:rPr lang="zh-CN" altLang="en-US" sz="1200" dirty="0">
                <a:solidFill>
                  <a:srgbClr val="003366"/>
                </a:solidFill>
                <a:latin typeface="楷体_GB2312" pitchFamily="49" charset="-122"/>
                <a:ea typeface="楷体_GB2312" pitchFamily="49" charset="-122"/>
              </a:rPr>
              <a:t>倍波动率则能够有很强的增强效果。</a:t>
            </a:r>
            <a:endParaRPr lang="en-US" altLang="zh-CN" sz="1200" dirty="0">
              <a:solidFill>
                <a:srgbClr val="003366"/>
              </a:solidFill>
              <a:latin typeface="楷体_GB2312" pitchFamily="49" charset="-122"/>
              <a:ea typeface="楷体_GB2312" pitchFamily="49" charset="-122"/>
            </a:endParaRPr>
          </a:p>
          <a:p>
            <a:pPr>
              <a:lnSpc>
                <a:spcPct val="150000"/>
              </a:lnSpc>
            </a:pPr>
            <a:r>
              <a:rPr lang="zh-CN" altLang="en-US" sz="1200" dirty="0">
                <a:solidFill>
                  <a:srgbClr val="003366"/>
                </a:solidFill>
                <a:latin typeface="楷体_GB2312" pitchFamily="49" charset="-122"/>
                <a:ea typeface="楷体_GB2312" pitchFamily="49" charset="-122"/>
              </a:rPr>
              <a:t>第三阶段：</a:t>
            </a:r>
            <a:r>
              <a:rPr lang="en-US" altLang="en-US" sz="1200" dirty="0">
                <a:solidFill>
                  <a:srgbClr val="003366"/>
                </a:solidFill>
                <a:latin typeface="楷体_GB2312" pitchFamily="49" charset="-122"/>
                <a:ea typeface="楷体_GB2312" pitchFamily="49" charset="-122"/>
              </a:rPr>
              <a:t>2009-8-4</a:t>
            </a:r>
            <a:r>
              <a:rPr lang="zh-CN" altLang="en-US" sz="1200" dirty="0">
                <a:solidFill>
                  <a:srgbClr val="003366"/>
                </a:solidFill>
                <a:latin typeface="楷体_GB2312" pitchFamily="49" charset="-122"/>
                <a:ea typeface="楷体_GB2312" pitchFamily="49" charset="-122"/>
              </a:rPr>
              <a:t>到</a:t>
            </a:r>
            <a:r>
              <a:rPr lang="en-US" altLang="en-US" sz="1200" dirty="0">
                <a:solidFill>
                  <a:srgbClr val="003366"/>
                </a:solidFill>
                <a:latin typeface="楷体_GB2312" pitchFamily="49" charset="-122"/>
                <a:ea typeface="楷体_GB2312" pitchFamily="49" charset="-122"/>
              </a:rPr>
              <a:t>2009-12-17</a:t>
            </a:r>
            <a:r>
              <a:rPr lang="zh-CN" altLang="en-US" sz="1200" dirty="0">
                <a:solidFill>
                  <a:srgbClr val="003366"/>
                </a:solidFill>
                <a:latin typeface="楷体_GB2312" pitchFamily="49" charset="-122"/>
                <a:ea typeface="楷体_GB2312" pitchFamily="49" charset="-122"/>
              </a:rPr>
              <a:t>，</a:t>
            </a:r>
            <a:r>
              <a:rPr lang="en-US" altLang="en-US" sz="1200" dirty="0">
                <a:solidFill>
                  <a:srgbClr val="003366"/>
                </a:solidFill>
                <a:latin typeface="楷体_GB2312" pitchFamily="49" charset="-122"/>
                <a:ea typeface="楷体_GB2312" pitchFamily="49" charset="-122"/>
              </a:rPr>
              <a:t>3</a:t>
            </a:r>
            <a:r>
              <a:rPr lang="zh-CN" altLang="en-US" sz="1200" dirty="0">
                <a:solidFill>
                  <a:srgbClr val="003366"/>
                </a:solidFill>
                <a:latin typeface="楷体_GB2312" pitchFamily="49" charset="-122"/>
                <a:ea typeface="楷体_GB2312" pitchFamily="49" charset="-122"/>
              </a:rPr>
              <a:t>倍，</a:t>
            </a:r>
            <a:r>
              <a:rPr lang="en-US" altLang="en-US" sz="1200" dirty="0">
                <a:solidFill>
                  <a:srgbClr val="003366"/>
                </a:solidFill>
                <a:latin typeface="楷体_GB2312" pitchFamily="49" charset="-122"/>
                <a:ea typeface="楷体_GB2312" pitchFamily="49" charset="-122"/>
              </a:rPr>
              <a:t>4</a:t>
            </a:r>
            <a:r>
              <a:rPr lang="zh-CN" altLang="en-US" sz="1200" dirty="0">
                <a:solidFill>
                  <a:srgbClr val="003366"/>
                </a:solidFill>
                <a:latin typeface="楷体_GB2312" pitchFamily="49" charset="-122"/>
                <a:ea typeface="楷体_GB2312" pitchFamily="49" charset="-122"/>
              </a:rPr>
              <a:t>倍，</a:t>
            </a:r>
            <a:r>
              <a:rPr lang="en-US" altLang="en-US" sz="1200" dirty="0">
                <a:solidFill>
                  <a:srgbClr val="003366"/>
                </a:solidFill>
                <a:latin typeface="楷体_GB2312" pitchFamily="49" charset="-122"/>
                <a:ea typeface="楷体_GB2312" pitchFamily="49" charset="-122"/>
              </a:rPr>
              <a:t>5</a:t>
            </a:r>
            <a:r>
              <a:rPr lang="zh-CN" altLang="en-US" sz="1200" dirty="0">
                <a:solidFill>
                  <a:srgbClr val="003366"/>
                </a:solidFill>
                <a:latin typeface="楷体_GB2312" pitchFamily="49" charset="-122"/>
                <a:ea typeface="楷体_GB2312" pitchFamily="49" charset="-122"/>
              </a:rPr>
              <a:t>倍波动率组合的相对收益率分别为</a:t>
            </a:r>
            <a:r>
              <a:rPr lang="en-US" altLang="en-US" sz="1200" dirty="0">
                <a:solidFill>
                  <a:srgbClr val="003366"/>
                </a:solidFill>
                <a:latin typeface="楷体_GB2312" pitchFamily="49" charset="-122"/>
                <a:ea typeface="楷体_GB2312" pitchFamily="49" charset="-122"/>
              </a:rPr>
              <a:t>3.96%</a:t>
            </a:r>
            <a:r>
              <a:rPr lang="zh-CN" altLang="en-US" sz="1200" dirty="0">
                <a:solidFill>
                  <a:srgbClr val="003366"/>
                </a:solidFill>
                <a:latin typeface="楷体_GB2312" pitchFamily="49" charset="-122"/>
                <a:ea typeface="楷体_GB2312" pitchFamily="49" charset="-122"/>
              </a:rPr>
              <a:t>，</a:t>
            </a:r>
            <a:r>
              <a:rPr lang="en-US" altLang="en-US" sz="1200" dirty="0">
                <a:solidFill>
                  <a:srgbClr val="003366"/>
                </a:solidFill>
                <a:latin typeface="楷体_GB2312" pitchFamily="49" charset="-122"/>
                <a:ea typeface="楷体_GB2312" pitchFamily="49" charset="-122"/>
              </a:rPr>
              <a:t>3.22%</a:t>
            </a:r>
            <a:r>
              <a:rPr lang="zh-CN" altLang="en-US" sz="1200" dirty="0">
                <a:solidFill>
                  <a:srgbClr val="003366"/>
                </a:solidFill>
                <a:latin typeface="楷体_GB2312" pitchFamily="49" charset="-122"/>
                <a:ea typeface="楷体_GB2312" pitchFamily="49" charset="-122"/>
              </a:rPr>
              <a:t>和</a:t>
            </a:r>
            <a:r>
              <a:rPr lang="en-US" altLang="en-US" sz="1200" dirty="0">
                <a:solidFill>
                  <a:srgbClr val="003366"/>
                </a:solidFill>
                <a:latin typeface="楷体_GB2312" pitchFamily="49" charset="-122"/>
                <a:ea typeface="楷体_GB2312" pitchFamily="49" charset="-122"/>
              </a:rPr>
              <a:t>0.91%</a:t>
            </a:r>
            <a:r>
              <a:rPr lang="zh-CN" altLang="en-US" sz="1200" dirty="0">
                <a:solidFill>
                  <a:srgbClr val="003366"/>
                </a:solidFill>
                <a:latin typeface="楷体_GB2312" pitchFamily="49" charset="-122"/>
                <a:ea typeface="楷体_GB2312" pitchFamily="49" charset="-122"/>
              </a:rPr>
              <a:t>，同期沪深</a:t>
            </a:r>
            <a:r>
              <a:rPr lang="en-US" altLang="en-US" sz="1200" dirty="0">
                <a:solidFill>
                  <a:srgbClr val="003366"/>
                </a:solidFill>
                <a:latin typeface="楷体_GB2312" pitchFamily="49" charset="-122"/>
                <a:ea typeface="楷体_GB2312" pitchFamily="49" charset="-122"/>
              </a:rPr>
              <a:t>300</a:t>
            </a:r>
            <a:r>
              <a:rPr lang="zh-CN" altLang="en-US" sz="1200" dirty="0">
                <a:solidFill>
                  <a:srgbClr val="003366"/>
                </a:solidFill>
                <a:latin typeface="楷体_GB2312" pitchFamily="49" charset="-122"/>
                <a:ea typeface="楷体_GB2312" pitchFamily="49" charset="-122"/>
              </a:rPr>
              <a:t>的涨幅为</a:t>
            </a:r>
            <a:r>
              <a:rPr lang="en-US" altLang="en-US" sz="1200" dirty="0">
                <a:solidFill>
                  <a:srgbClr val="003366"/>
                </a:solidFill>
                <a:latin typeface="楷体_GB2312" pitchFamily="49" charset="-122"/>
                <a:ea typeface="楷体_GB2312" pitchFamily="49" charset="-122"/>
              </a:rPr>
              <a:t>-8.09%</a:t>
            </a:r>
            <a:r>
              <a:rPr lang="zh-CN" altLang="en-US" sz="1200" dirty="0">
                <a:solidFill>
                  <a:srgbClr val="003366"/>
                </a:solidFill>
                <a:latin typeface="楷体_GB2312" pitchFamily="49" charset="-122"/>
                <a:ea typeface="楷体_GB2312" pitchFamily="49" charset="-122"/>
              </a:rPr>
              <a:t>。在震荡市中，配对交易仍旧能够对组合进行增强，但是效果不太显著。</a:t>
            </a:r>
            <a:endParaRPr lang="en-US" altLang="zh-CN" sz="1200" dirty="0">
              <a:solidFill>
                <a:srgbClr val="003366"/>
              </a:solidFill>
              <a:latin typeface="楷体_GB2312" pitchFamily="49" charset="-122"/>
              <a:ea typeface="楷体_GB2312" pitchFamily="49" charset="-122"/>
            </a:endParaRPr>
          </a:p>
        </p:txBody>
      </p:sp>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配对交易在不同市场环境下表现</a:t>
            </a:r>
            <a:endParaRPr lang="zh-CN" altLang="en-US" sz="2400" b="1" dirty="0">
              <a:solidFill>
                <a:schemeClr val="accent3"/>
              </a:solidFill>
              <a:latin typeface="楷体_GB2312" pitchFamily="49" charset="-122"/>
              <a:ea typeface="楷体_GB2312" pitchFamily="49" charset="-122"/>
            </a:endParaRPr>
          </a:p>
        </p:txBody>
      </p:sp>
      <p:graphicFrame>
        <p:nvGraphicFramePr>
          <p:cNvPr id="6" name="图表 5"/>
          <p:cNvGraphicFramePr/>
          <p:nvPr/>
        </p:nvGraphicFramePr>
        <p:xfrm>
          <a:off x="4500562" y="3786190"/>
          <a:ext cx="4155467" cy="2458428"/>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9"/>
          <p:cNvSpPr txBox="1">
            <a:spLocks noChangeArrowheads="1"/>
          </p:cNvSpPr>
          <p:nvPr/>
        </p:nvSpPr>
        <p:spPr bwMode="auto">
          <a:xfrm>
            <a:off x="785786" y="3786190"/>
            <a:ext cx="2959091" cy="2585323"/>
          </a:xfrm>
          <a:prstGeom prst="rect">
            <a:avLst/>
          </a:prstGeom>
          <a:noFill/>
          <a:ln w="9525">
            <a:noFill/>
            <a:miter lim="800000"/>
            <a:headEnd/>
            <a:tailEnd/>
          </a:ln>
        </p:spPr>
        <p:txBody>
          <a:bodyPr wrap="square">
            <a:spAutoFit/>
          </a:bodyPr>
          <a:lstStyle/>
          <a:p>
            <a:pPr>
              <a:lnSpc>
                <a:spcPct val="150000"/>
              </a:lnSpc>
            </a:pPr>
            <a:r>
              <a:rPr lang="zh-CN" altLang="en-US" sz="1200" dirty="0" smtClean="0">
                <a:solidFill>
                  <a:srgbClr val="003366"/>
                </a:solidFill>
                <a:latin typeface="楷体_GB2312" pitchFamily="49" charset="-122"/>
                <a:ea typeface="楷体_GB2312" pitchFamily="49" charset="-122"/>
              </a:rPr>
              <a:t>总体</a:t>
            </a:r>
            <a:r>
              <a:rPr lang="zh-CN" altLang="en-US" sz="1200" dirty="0">
                <a:solidFill>
                  <a:srgbClr val="003366"/>
                </a:solidFill>
                <a:latin typeface="楷体_GB2312" pitchFamily="49" charset="-122"/>
                <a:ea typeface="楷体_GB2312" pitchFamily="49" charset="-122"/>
              </a:rPr>
              <a:t>而言，配对交易在单边市中效果好，而在震荡市中效果差。究其原因，单边市中，同行业股票的上涨或者下跌具有持续性，个股之间则表现出来一定的时间先后性，对于配对交易而言是极好的交易环境；而在最近的震荡市中，市场热点散乱，持续性都非常短，轮动速度异常迅速，在这种市态下，很难有足够进行配对套利的时间和空间。</a:t>
            </a:r>
            <a:endParaRPr lang="en-US" altLang="zh-CN" sz="1200" dirty="0">
              <a:solidFill>
                <a:srgbClr val="003366"/>
              </a:solidFill>
              <a:latin typeface="楷体_GB2312" pitchFamily="49" charset="-122"/>
              <a:ea typeface="楷体_GB2312" pitchFamily="49" charset="-122"/>
            </a:endParaRPr>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配对交易</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股指期货</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融资融券</a:t>
            </a:r>
            <a:endParaRPr lang="zh-CN" altLang="en-US" sz="2400" b="1" dirty="0">
              <a:solidFill>
                <a:schemeClr val="accent3"/>
              </a:solidFill>
              <a:latin typeface="楷体_GB2312" pitchFamily="49" charset="-122"/>
              <a:ea typeface="楷体_GB2312" pitchFamily="49" charset="-122"/>
            </a:endParaRPr>
          </a:p>
        </p:txBody>
      </p:sp>
      <p:pic>
        <p:nvPicPr>
          <p:cNvPr id="49154" name="Picture 2" descr="H:\Documents and Settings\Administrator\桌面\配对交易表格.png"/>
          <p:cNvPicPr>
            <a:picLocks noChangeAspect="1" noChangeArrowheads="1"/>
          </p:cNvPicPr>
          <p:nvPr/>
        </p:nvPicPr>
        <p:blipFill>
          <a:blip r:embed="rId2"/>
          <a:srcRect/>
          <a:stretch>
            <a:fillRect/>
          </a:stretch>
        </p:blipFill>
        <p:spPr bwMode="auto">
          <a:xfrm>
            <a:off x="838200" y="1990725"/>
            <a:ext cx="7467600" cy="1438275"/>
          </a:xfrm>
          <a:prstGeom prst="rect">
            <a:avLst/>
          </a:prstGeom>
          <a:noFill/>
        </p:spPr>
      </p:pic>
      <p:graphicFrame>
        <p:nvGraphicFramePr>
          <p:cNvPr id="8" name="图表 7"/>
          <p:cNvGraphicFramePr/>
          <p:nvPr/>
        </p:nvGraphicFramePr>
        <p:xfrm>
          <a:off x="357158" y="4000504"/>
          <a:ext cx="4048369" cy="229772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图表 8"/>
          <p:cNvGraphicFramePr/>
          <p:nvPr/>
        </p:nvGraphicFramePr>
        <p:xfrm>
          <a:off x="4643438" y="3929066"/>
          <a:ext cx="3962400" cy="2428267"/>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9"/>
          <p:cNvSpPr txBox="1">
            <a:spLocks noChangeArrowheads="1"/>
          </p:cNvSpPr>
          <p:nvPr/>
        </p:nvSpPr>
        <p:spPr bwMode="auto">
          <a:xfrm>
            <a:off x="174625" y="1571625"/>
            <a:ext cx="8809038" cy="5355312"/>
          </a:xfrm>
          <a:prstGeom prst="rect">
            <a:avLst/>
          </a:prstGeom>
          <a:noFill/>
          <a:ln w="9525">
            <a:noFill/>
            <a:miter lim="800000"/>
            <a:headEnd/>
            <a:tailEnd/>
          </a:ln>
        </p:spPr>
        <p:txBody>
          <a:bodyPr>
            <a:spAutoFit/>
          </a:bodyPr>
          <a:lstStyle/>
          <a:p>
            <a:pPr>
              <a:lnSpc>
                <a:spcPct val="150000"/>
              </a:lnSpc>
            </a:pPr>
            <a:r>
              <a:rPr lang="zh-CN" altLang="en-US" sz="1600" b="1" dirty="0" smtClean="0">
                <a:solidFill>
                  <a:srgbClr val="003366"/>
                </a:solidFill>
                <a:latin typeface="楷体_GB2312" pitchFamily="49" charset="-122"/>
                <a:ea typeface="楷体_GB2312" pitchFamily="49" charset="-122"/>
              </a:rPr>
              <a:t>指数基金应用</a:t>
            </a:r>
            <a:endParaRPr lang="en-US" altLang="zh-CN" sz="1600" b="1" dirty="0" smtClean="0">
              <a:solidFill>
                <a:srgbClr val="003366"/>
              </a:solidFill>
              <a:latin typeface="楷体_GB2312" pitchFamily="49" charset="-122"/>
              <a:ea typeface="楷体_GB2312" pitchFamily="49" charset="-122"/>
            </a:endParaRPr>
          </a:p>
          <a:p>
            <a:pPr>
              <a:lnSpc>
                <a:spcPct val="150000"/>
              </a:lnSpc>
            </a:pPr>
            <a:r>
              <a:rPr lang="zh-CN" altLang="en-US" sz="1200" dirty="0" smtClean="0">
                <a:solidFill>
                  <a:srgbClr val="003366"/>
                </a:solidFill>
                <a:latin typeface="楷体_GB2312" pitchFamily="49" charset="-122"/>
                <a:ea typeface="楷体_GB2312" pitchFamily="49" charset="-122"/>
              </a:rPr>
              <a:t>配对</a:t>
            </a:r>
            <a:r>
              <a:rPr lang="zh-CN" altLang="en-US" sz="1200" dirty="0">
                <a:solidFill>
                  <a:srgbClr val="003366"/>
                </a:solidFill>
                <a:latin typeface="楷体_GB2312" pitchFamily="49" charset="-122"/>
                <a:ea typeface="楷体_GB2312" pitchFamily="49" charset="-122"/>
              </a:rPr>
              <a:t>交易可以作为指数基金增强的有力工具：将指数的成份股作为股票池，利用协整方法挑选可配对股票对，监控股票池股票的实时行情，待交易系统发出交易信号时，检查相应股票基本面是否出现实质性变化，如果没有实质性变化，则采纳配对交易进行建仓；在配对交易系统发出平仓交易时，获利平仓。公司基本面发生实质性变化很难通过计算机程序判断出来，所以计算机</a:t>
            </a:r>
            <a:r>
              <a:rPr lang="en-GB" altLang="en-US" sz="1200" dirty="0">
                <a:solidFill>
                  <a:srgbClr val="003366"/>
                </a:solidFill>
                <a:latin typeface="楷体_GB2312" pitchFamily="49" charset="-122"/>
                <a:ea typeface="楷体_GB2312" pitchFamily="49" charset="-122"/>
              </a:rPr>
              <a:t>+</a:t>
            </a:r>
            <a:r>
              <a:rPr lang="zh-CN" altLang="en-US" sz="1200" dirty="0">
                <a:solidFill>
                  <a:srgbClr val="003366"/>
                </a:solidFill>
                <a:latin typeface="楷体_GB2312" pitchFamily="49" charset="-122"/>
                <a:ea typeface="楷体_GB2312" pitchFamily="49" charset="-122"/>
              </a:rPr>
              <a:t>人脑，这种半自动化的处理方式，在捕捉配对交易盈利机会的同时，能够有效避免因为公司基本面发生实质性变化给交易带来的巨额亏损。</a:t>
            </a:r>
          </a:p>
          <a:p>
            <a:pPr>
              <a:lnSpc>
                <a:spcPct val="150000"/>
              </a:lnSpc>
            </a:pPr>
            <a:r>
              <a:rPr lang="zh-CN" altLang="en-US" sz="1200" dirty="0">
                <a:solidFill>
                  <a:srgbClr val="003366"/>
                </a:solidFill>
                <a:latin typeface="楷体_GB2312" pitchFamily="49" charset="-122"/>
                <a:ea typeface="楷体_GB2312" pitchFamily="49" charset="-122"/>
              </a:rPr>
              <a:t>当然将配对交易应用在指数增强上，还有一些问题是需要注意的：因为指数基金中的成份股行业属性不一，两只业务毫不相干的股票也有可能在某一阶段走势非常相似，满足配对交易条件，除非这种关系能够找到相关逻辑，否则直接应用相当危险，所以现阶段进行配对交易时，辅以人工对于避免出现巨额损失，提高配对收益率是非常必要的</a:t>
            </a:r>
            <a:r>
              <a:rPr lang="zh-CN" altLang="en-US" sz="1200" dirty="0" smtClean="0">
                <a:solidFill>
                  <a:srgbClr val="003366"/>
                </a:solidFill>
                <a:latin typeface="楷体_GB2312" pitchFamily="49" charset="-122"/>
                <a:ea typeface="楷体_GB2312" pitchFamily="49" charset="-122"/>
              </a:rPr>
              <a:t>。</a:t>
            </a:r>
            <a:endParaRPr lang="en-US" altLang="zh-CN" sz="1200" dirty="0" smtClean="0">
              <a:solidFill>
                <a:srgbClr val="003366"/>
              </a:solidFill>
              <a:latin typeface="楷体_GB2312" pitchFamily="49" charset="-122"/>
              <a:ea typeface="楷体_GB2312" pitchFamily="49" charset="-122"/>
            </a:endParaRPr>
          </a:p>
          <a:p>
            <a:pPr>
              <a:lnSpc>
                <a:spcPct val="150000"/>
              </a:lnSpc>
            </a:pPr>
            <a:r>
              <a:rPr lang="zh-CN" altLang="en-US" sz="1600" b="1" dirty="0" smtClean="0">
                <a:solidFill>
                  <a:srgbClr val="003366"/>
                </a:solidFill>
                <a:latin typeface="楷体_GB2312" pitchFamily="49" charset="-122"/>
                <a:ea typeface="楷体_GB2312" pitchFamily="49" charset="-122"/>
              </a:rPr>
              <a:t>主动型基金应用</a:t>
            </a:r>
            <a:endParaRPr lang="en-US" altLang="zh-CN" sz="1600" b="1" dirty="0" smtClean="0">
              <a:solidFill>
                <a:srgbClr val="003366"/>
              </a:solidFill>
              <a:latin typeface="楷体_GB2312" pitchFamily="49" charset="-122"/>
              <a:ea typeface="楷体_GB2312" pitchFamily="49" charset="-122"/>
            </a:endParaRPr>
          </a:p>
          <a:p>
            <a:pPr>
              <a:lnSpc>
                <a:spcPct val="150000"/>
              </a:lnSpc>
            </a:pPr>
            <a:r>
              <a:rPr lang="zh-CN" altLang="en-US" sz="1200" dirty="0">
                <a:solidFill>
                  <a:srgbClr val="003366"/>
                </a:solidFill>
                <a:latin typeface="楷体_GB2312" pitchFamily="49" charset="-122"/>
                <a:ea typeface="楷体_GB2312" pitchFamily="49" charset="-122"/>
              </a:rPr>
              <a:t>配对交易不仅仅能够用来进行市场中性套利，指数增强，在主动型基金选股过程中亦可以发挥其威力。</a:t>
            </a:r>
          </a:p>
          <a:p>
            <a:pPr>
              <a:lnSpc>
                <a:spcPct val="150000"/>
              </a:lnSpc>
            </a:pPr>
            <a:r>
              <a:rPr lang="zh-CN" altLang="en-US" sz="1200" dirty="0">
                <a:solidFill>
                  <a:srgbClr val="003366"/>
                </a:solidFill>
                <a:latin typeface="楷体_GB2312" pitchFamily="49" charset="-122"/>
                <a:ea typeface="楷体_GB2312" pitchFamily="49" charset="-122"/>
              </a:rPr>
              <a:t>确定好行业配置后，在备选股票基本面不相上下的时候，可以参考配对交易的结论，对在配对交易中处于多头位置的股票予以超配，而对处于空头位置的股票予以低配，不在配对交易中出现的股票则标配。</a:t>
            </a:r>
          </a:p>
          <a:p>
            <a:pPr>
              <a:lnSpc>
                <a:spcPct val="150000"/>
              </a:lnSpc>
            </a:pPr>
            <a:r>
              <a:rPr lang="zh-CN" altLang="en-US" sz="1200" dirty="0">
                <a:solidFill>
                  <a:srgbClr val="003366"/>
                </a:solidFill>
                <a:latin typeface="楷体_GB2312" pitchFamily="49" charset="-122"/>
                <a:ea typeface="楷体_GB2312" pitchFamily="49" charset="-122"/>
              </a:rPr>
              <a:t>同时配对交易还可以指导进行调仓，例如股票</a:t>
            </a:r>
            <a:r>
              <a:rPr lang="en-GB" altLang="en-US" sz="1200" dirty="0">
                <a:solidFill>
                  <a:srgbClr val="003366"/>
                </a:solidFill>
                <a:latin typeface="楷体_GB2312" pitchFamily="49" charset="-122"/>
                <a:ea typeface="楷体_GB2312" pitchFamily="49" charset="-122"/>
              </a:rPr>
              <a:t> </a:t>
            </a:r>
            <a:r>
              <a:rPr lang="zh-CN" altLang="en-US" sz="1200" dirty="0">
                <a:solidFill>
                  <a:srgbClr val="003366"/>
                </a:solidFill>
                <a:latin typeface="楷体_GB2312" pitchFamily="49" charset="-122"/>
                <a:ea typeface="楷体_GB2312" pitchFamily="49" charset="-122"/>
              </a:rPr>
              <a:t>和股票</a:t>
            </a:r>
            <a:r>
              <a:rPr lang="en-GB" altLang="en-US" sz="1200" dirty="0">
                <a:solidFill>
                  <a:srgbClr val="003366"/>
                </a:solidFill>
                <a:latin typeface="楷体_GB2312" pitchFamily="49" charset="-122"/>
                <a:ea typeface="楷体_GB2312" pitchFamily="49" charset="-122"/>
              </a:rPr>
              <a:t> </a:t>
            </a:r>
            <a:r>
              <a:rPr lang="zh-CN" altLang="en-US" sz="1200" dirty="0">
                <a:solidFill>
                  <a:srgbClr val="003366"/>
                </a:solidFill>
                <a:latin typeface="楷体_GB2312" pitchFamily="49" charset="-122"/>
                <a:ea typeface="楷体_GB2312" pitchFamily="49" charset="-122"/>
              </a:rPr>
              <a:t>同时在持仓中，如果配对交易给出买入股票</a:t>
            </a:r>
            <a:r>
              <a:rPr lang="en-GB" altLang="en-US" sz="1200" dirty="0">
                <a:solidFill>
                  <a:srgbClr val="003366"/>
                </a:solidFill>
                <a:latin typeface="楷体_GB2312" pitchFamily="49" charset="-122"/>
                <a:ea typeface="楷体_GB2312" pitchFamily="49" charset="-122"/>
              </a:rPr>
              <a:t> </a:t>
            </a:r>
            <a:r>
              <a:rPr lang="zh-CN" altLang="en-US" sz="1200" dirty="0">
                <a:solidFill>
                  <a:srgbClr val="003366"/>
                </a:solidFill>
                <a:latin typeface="楷体_GB2312" pitchFamily="49" charset="-122"/>
                <a:ea typeface="楷体_GB2312" pitchFamily="49" charset="-122"/>
              </a:rPr>
              <a:t>卖出股票</a:t>
            </a:r>
            <a:r>
              <a:rPr lang="en-GB" altLang="en-US" sz="1200" dirty="0">
                <a:solidFill>
                  <a:srgbClr val="003366"/>
                </a:solidFill>
                <a:latin typeface="楷体_GB2312" pitchFamily="49" charset="-122"/>
                <a:ea typeface="楷体_GB2312" pitchFamily="49" charset="-122"/>
              </a:rPr>
              <a:t> </a:t>
            </a:r>
            <a:r>
              <a:rPr lang="zh-CN" altLang="en-US" sz="1200" dirty="0">
                <a:solidFill>
                  <a:srgbClr val="003366"/>
                </a:solidFill>
                <a:latin typeface="楷体_GB2312" pitchFamily="49" charset="-122"/>
                <a:ea typeface="楷体_GB2312" pitchFamily="49" charset="-122"/>
              </a:rPr>
              <a:t>的信号，则相应的调高股票</a:t>
            </a:r>
            <a:r>
              <a:rPr lang="en-GB" altLang="en-US" sz="1200" dirty="0">
                <a:solidFill>
                  <a:srgbClr val="003366"/>
                </a:solidFill>
                <a:latin typeface="楷体_GB2312" pitchFamily="49" charset="-122"/>
                <a:ea typeface="楷体_GB2312" pitchFamily="49" charset="-122"/>
              </a:rPr>
              <a:t> </a:t>
            </a:r>
            <a:r>
              <a:rPr lang="zh-CN" altLang="en-US" sz="1200" dirty="0">
                <a:solidFill>
                  <a:srgbClr val="003366"/>
                </a:solidFill>
                <a:latin typeface="楷体_GB2312" pitchFamily="49" charset="-122"/>
                <a:ea typeface="楷体_GB2312" pitchFamily="49" charset="-122"/>
              </a:rPr>
              <a:t>的权重，同时调低的股票</a:t>
            </a:r>
            <a:r>
              <a:rPr lang="en-GB" altLang="en-US" sz="1200" dirty="0">
                <a:solidFill>
                  <a:srgbClr val="003366"/>
                </a:solidFill>
                <a:latin typeface="楷体_GB2312" pitchFamily="49" charset="-122"/>
                <a:ea typeface="楷体_GB2312" pitchFamily="49" charset="-122"/>
              </a:rPr>
              <a:t> </a:t>
            </a:r>
            <a:r>
              <a:rPr lang="zh-CN" altLang="en-US" sz="1200" dirty="0">
                <a:solidFill>
                  <a:srgbClr val="003366"/>
                </a:solidFill>
                <a:latin typeface="楷体_GB2312" pitchFamily="49" charset="-122"/>
                <a:ea typeface="楷体_GB2312" pitchFamily="49" charset="-122"/>
              </a:rPr>
              <a:t>的权重；待配对交易发出平仓信号时，将股票</a:t>
            </a:r>
            <a:r>
              <a:rPr lang="en-GB" altLang="en-US" sz="1200" dirty="0">
                <a:solidFill>
                  <a:srgbClr val="003366"/>
                </a:solidFill>
                <a:latin typeface="楷体_GB2312" pitchFamily="49" charset="-122"/>
                <a:ea typeface="楷体_GB2312" pitchFamily="49" charset="-122"/>
              </a:rPr>
              <a:t> </a:t>
            </a:r>
            <a:r>
              <a:rPr lang="zh-CN" altLang="en-US" sz="1200" dirty="0">
                <a:solidFill>
                  <a:srgbClr val="003366"/>
                </a:solidFill>
                <a:latin typeface="楷体_GB2312" pitchFamily="49" charset="-122"/>
                <a:ea typeface="楷体_GB2312" pitchFamily="49" charset="-122"/>
              </a:rPr>
              <a:t>和股票</a:t>
            </a:r>
            <a:r>
              <a:rPr lang="en-GB" altLang="en-US" sz="1200" dirty="0">
                <a:solidFill>
                  <a:srgbClr val="003366"/>
                </a:solidFill>
                <a:latin typeface="楷体_GB2312" pitchFamily="49" charset="-122"/>
                <a:ea typeface="楷体_GB2312" pitchFamily="49" charset="-122"/>
              </a:rPr>
              <a:t> </a:t>
            </a:r>
            <a:r>
              <a:rPr lang="zh-CN" altLang="en-US" sz="1200" dirty="0">
                <a:solidFill>
                  <a:srgbClr val="003366"/>
                </a:solidFill>
                <a:latin typeface="楷体_GB2312" pitchFamily="49" charset="-122"/>
                <a:ea typeface="楷体_GB2312" pitchFamily="49" charset="-122"/>
              </a:rPr>
              <a:t>的权重恢复到原始状态。</a:t>
            </a:r>
          </a:p>
          <a:p>
            <a:pPr>
              <a:lnSpc>
                <a:spcPct val="150000"/>
              </a:lnSpc>
            </a:pPr>
            <a:r>
              <a:rPr lang="zh-CN" altLang="en-US" sz="1200" dirty="0">
                <a:solidFill>
                  <a:srgbClr val="003366"/>
                </a:solidFill>
                <a:latin typeface="楷体_GB2312" pitchFamily="49" charset="-122"/>
                <a:ea typeface="楷体_GB2312" pitchFamily="49" charset="-122"/>
              </a:rPr>
              <a:t>上述的这些操作的优势在于：既能够不改变基金持仓的风险结构，同时又能够获取配对交易带来的超额收益。</a:t>
            </a:r>
          </a:p>
          <a:p>
            <a:pPr>
              <a:lnSpc>
                <a:spcPct val="150000"/>
              </a:lnSpc>
            </a:pPr>
            <a:r>
              <a:rPr lang="zh-CN" altLang="en-US" sz="1200" dirty="0">
                <a:solidFill>
                  <a:srgbClr val="003366"/>
                </a:solidFill>
                <a:latin typeface="楷体_GB2312" pitchFamily="49" charset="-122"/>
                <a:ea typeface="楷体_GB2312" pitchFamily="49" charset="-122"/>
              </a:rPr>
              <a:t>在股指期货和融资融券业务推出后，当基金经理对于当前市场走势并无把握时，可以将注意力转移到市场中性套利策略中，专注于进行配对交易套利。</a:t>
            </a:r>
            <a:endParaRPr lang="en-US" altLang="zh-CN" sz="1200" dirty="0">
              <a:solidFill>
                <a:srgbClr val="003366"/>
              </a:solidFill>
              <a:latin typeface="楷体_GB2312" pitchFamily="49" charset="-122"/>
              <a:ea typeface="楷体_GB2312" pitchFamily="49" charset="-122"/>
            </a:endParaRPr>
          </a:p>
        </p:txBody>
      </p:sp>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a:solidFill>
                  <a:schemeClr val="accent3"/>
                </a:solidFill>
                <a:latin typeface="楷体_GB2312" pitchFamily="49" charset="-122"/>
                <a:ea typeface="楷体_GB2312" pitchFamily="49" charset="-122"/>
              </a:rPr>
              <a:t>指数基金和主动型基金应用</a:t>
            </a:r>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利用</a:t>
            </a:r>
            <a:r>
              <a:rPr lang="en-US" altLang="zh-CN" sz="2400" b="1" dirty="0" smtClean="0">
                <a:solidFill>
                  <a:schemeClr val="accent3"/>
                </a:solidFill>
                <a:latin typeface="楷体_GB2312" pitchFamily="49" charset="-122"/>
                <a:ea typeface="楷体_GB2312" pitchFamily="49" charset="-122"/>
              </a:rPr>
              <a:t>EFT</a:t>
            </a:r>
            <a:r>
              <a:rPr lang="zh-CN" altLang="en-US" sz="2400" b="1" dirty="0" smtClean="0">
                <a:solidFill>
                  <a:schemeClr val="accent3"/>
                </a:solidFill>
                <a:latin typeface="楷体_GB2312" pitchFamily="49" charset="-122"/>
                <a:ea typeface="楷体_GB2312" pitchFamily="49" charset="-122"/>
              </a:rPr>
              <a:t>实现短期卖空</a:t>
            </a:r>
            <a:r>
              <a:rPr lang="en-US" altLang="zh-CN" sz="2400" b="1" dirty="0" smtClean="0">
                <a:solidFill>
                  <a:schemeClr val="accent3"/>
                </a:solidFill>
                <a:latin typeface="楷体_GB2312" pitchFamily="49" charset="-122"/>
                <a:ea typeface="楷体_GB2312" pitchFamily="49" charset="-122"/>
              </a:rPr>
              <a:t>-</a:t>
            </a:r>
            <a:r>
              <a:rPr lang="zh-CN" altLang="en-US" sz="2400" b="1" dirty="0" smtClean="0">
                <a:solidFill>
                  <a:schemeClr val="accent3"/>
                </a:solidFill>
                <a:latin typeface="楷体_GB2312" pitchFamily="49" charset="-122"/>
                <a:ea typeface="楷体_GB2312" pitchFamily="49" charset="-122"/>
              </a:rPr>
              <a:t>进行配对交易</a:t>
            </a:r>
            <a:endParaRPr lang="zh-CN" altLang="en-US" sz="2400" b="1" dirty="0">
              <a:solidFill>
                <a:schemeClr val="accent3"/>
              </a:solidFill>
              <a:latin typeface="楷体_GB2312" pitchFamily="49" charset="-122"/>
              <a:ea typeface="楷体_GB2312" pitchFamily="49" charset="-122"/>
            </a:endParaRPr>
          </a:p>
        </p:txBody>
      </p:sp>
      <p:sp>
        <p:nvSpPr>
          <p:cNvPr id="6" name="Rectangle 11"/>
          <p:cNvSpPr>
            <a:spLocks noChangeArrowheads="1"/>
          </p:cNvSpPr>
          <p:nvPr/>
        </p:nvSpPr>
        <p:spPr bwMode="auto">
          <a:xfrm>
            <a:off x="785813" y="5500688"/>
            <a:ext cx="7643812" cy="738664"/>
          </a:xfrm>
          <a:prstGeom prst="rect">
            <a:avLst/>
          </a:prstGeom>
          <a:noFill/>
          <a:ln w="19050">
            <a:noFill/>
            <a:miter lim="800000"/>
            <a:headEnd/>
            <a:tailEnd/>
          </a:ln>
        </p:spPr>
        <p:txBody>
          <a:bodyPr lIns="0" tIns="0" rIns="0" bIns="0" anchor="ctr">
            <a:spAutoFit/>
          </a:bodyPr>
          <a:lstStyle/>
          <a:p>
            <a:pPr algn="l" eaLnBrk="0" hangingPunct="0"/>
            <a:r>
              <a:rPr lang="zh-CN" altLang="en-US" sz="1200" i="0" dirty="0">
                <a:solidFill>
                  <a:schemeClr val="accent2">
                    <a:lumMod val="75000"/>
                  </a:schemeClr>
                </a:solidFill>
                <a:latin typeface="楷体_GB2312" pitchFamily="49" charset="-122"/>
                <a:ea typeface="楷体_GB2312" pitchFamily="49" charset="-122"/>
              </a:rPr>
              <a:t>注意各基金公司现金替代规则的不同</a:t>
            </a:r>
            <a:endParaRPr lang="en-US" altLang="zh-CN" sz="1200" i="0" dirty="0">
              <a:solidFill>
                <a:schemeClr val="accent2">
                  <a:lumMod val="75000"/>
                </a:schemeClr>
              </a:solidFill>
              <a:latin typeface="楷体_GB2312" pitchFamily="49" charset="-122"/>
              <a:ea typeface="楷体_GB2312" pitchFamily="49" charset="-122"/>
            </a:endParaRPr>
          </a:p>
          <a:p>
            <a:pPr algn="l" eaLnBrk="0" hangingPunct="0"/>
            <a:r>
              <a:rPr lang="zh-CN" altLang="en-US" sz="1200" i="0" dirty="0">
                <a:solidFill>
                  <a:schemeClr val="accent2">
                    <a:lumMod val="75000"/>
                  </a:schemeClr>
                </a:solidFill>
                <a:latin typeface="楷体_GB2312" pitchFamily="49" charset="-122"/>
                <a:ea typeface="楷体_GB2312" pitchFamily="49" charset="-122"/>
              </a:rPr>
              <a:t>注意各基金公司</a:t>
            </a:r>
            <a:r>
              <a:rPr lang="en-US" altLang="zh-CN" sz="1200" i="0" dirty="0">
                <a:solidFill>
                  <a:schemeClr val="accent2">
                    <a:lumMod val="75000"/>
                  </a:schemeClr>
                </a:solidFill>
                <a:latin typeface="楷体_GB2312" pitchFamily="49" charset="-122"/>
                <a:ea typeface="楷体_GB2312" pitchFamily="49" charset="-122"/>
              </a:rPr>
              <a:t>T+2</a:t>
            </a:r>
            <a:r>
              <a:rPr lang="zh-CN" altLang="en-US" sz="1200" i="0" dirty="0">
                <a:solidFill>
                  <a:schemeClr val="accent2">
                    <a:lumMod val="75000"/>
                  </a:schemeClr>
                </a:solidFill>
                <a:latin typeface="楷体_GB2312" pitchFamily="49" charset="-122"/>
                <a:ea typeface="楷体_GB2312" pitchFamily="49" charset="-122"/>
              </a:rPr>
              <a:t>日内现金替代股票买入价规则</a:t>
            </a:r>
            <a:r>
              <a:rPr lang="zh-CN" altLang="en-US" sz="1200" i="0" dirty="0" smtClean="0">
                <a:solidFill>
                  <a:schemeClr val="accent2">
                    <a:lumMod val="75000"/>
                  </a:schemeClr>
                </a:solidFill>
                <a:latin typeface="楷体_GB2312" pitchFamily="49" charset="-122"/>
                <a:ea typeface="楷体_GB2312" pitchFamily="49" charset="-122"/>
              </a:rPr>
              <a:t>不同</a:t>
            </a:r>
            <a:endParaRPr lang="en-US" altLang="zh-CN" sz="1200" i="0" dirty="0" smtClean="0">
              <a:solidFill>
                <a:schemeClr val="accent2">
                  <a:lumMod val="75000"/>
                </a:schemeClr>
              </a:solidFill>
              <a:latin typeface="楷体_GB2312" pitchFamily="49" charset="-122"/>
              <a:ea typeface="楷体_GB2312" pitchFamily="49" charset="-122"/>
            </a:endParaRPr>
          </a:p>
          <a:p>
            <a:pPr algn="l" eaLnBrk="0" hangingPunct="0"/>
            <a:r>
              <a:rPr lang="zh-CN" altLang="en-US" sz="1200" dirty="0" smtClean="0">
                <a:solidFill>
                  <a:schemeClr val="accent2">
                    <a:lumMod val="75000"/>
                  </a:schemeClr>
                </a:solidFill>
                <a:latin typeface="楷体_GB2312" pitchFamily="49" charset="-122"/>
                <a:ea typeface="楷体_GB2312" pitchFamily="49" charset="-122"/>
              </a:rPr>
              <a:t>由于有</a:t>
            </a:r>
            <a:r>
              <a:rPr lang="en-US" altLang="zh-CN" sz="1200" dirty="0" smtClean="0">
                <a:solidFill>
                  <a:schemeClr val="accent2">
                    <a:lumMod val="75000"/>
                  </a:schemeClr>
                </a:solidFill>
                <a:latin typeface="楷体_GB2312" pitchFamily="49" charset="-122"/>
                <a:ea typeface="楷体_GB2312" pitchFamily="49" charset="-122"/>
              </a:rPr>
              <a:t>T+2</a:t>
            </a:r>
            <a:r>
              <a:rPr lang="zh-CN" altLang="en-US" sz="1200" dirty="0" smtClean="0">
                <a:solidFill>
                  <a:schemeClr val="accent2">
                    <a:lumMod val="75000"/>
                  </a:schemeClr>
                </a:solidFill>
                <a:latin typeface="楷体_GB2312" pitchFamily="49" charset="-122"/>
                <a:ea typeface="楷体_GB2312" pitchFamily="49" charset="-122"/>
              </a:rPr>
              <a:t>规则限制，故只能进行短期的配对交易操作</a:t>
            </a:r>
            <a:endParaRPr lang="en-US" altLang="zh-CN" sz="1200" dirty="0" smtClean="0">
              <a:solidFill>
                <a:schemeClr val="accent2">
                  <a:lumMod val="75000"/>
                </a:schemeClr>
              </a:solidFill>
              <a:latin typeface="楷体_GB2312" pitchFamily="49" charset="-122"/>
              <a:ea typeface="楷体_GB2312" pitchFamily="49" charset="-122"/>
            </a:endParaRPr>
          </a:p>
          <a:p>
            <a:pPr algn="l" eaLnBrk="0" hangingPunct="0"/>
            <a:r>
              <a:rPr lang="zh-CN" altLang="en-US" sz="1200" i="0" dirty="0" smtClean="0">
                <a:solidFill>
                  <a:schemeClr val="accent2">
                    <a:lumMod val="75000"/>
                  </a:schemeClr>
                </a:solidFill>
                <a:latin typeface="楷体_GB2312" pitchFamily="49" charset="-122"/>
                <a:ea typeface="楷体_GB2312" pitchFamily="49" charset="-122"/>
              </a:rPr>
              <a:t>风险在于</a:t>
            </a:r>
            <a:r>
              <a:rPr lang="en-US" altLang="zh-CN" sz="1200" i="0" dirty="0" smtClean="0">
                <a:solidFill>
                  <a:schemeClr val="accent2">
                    <a:lumMod val="75000"/>
                  </a:schemeClr>
                </a:solidFill>
                <a:latin typeface="楷体_GB2312" pitchFamily="49" charset="-122"/>
                <a:ea typeface="楷体_GB2312" pitchFamily="49" charset="-122"/>
              </a:rPr>
              <a:t>3</a:t>
            </a:r>
            <a:r>
              <a:rPr lang="zh-CN" altLang="en-US" sz="1200" i="0" dirty="0" smtClean="0">
                <a:solidFill>
                  <a:schemeClr val="accent2">
                    <a:lumMod val="75000"/>
                  </a:schemeClr>
                </a:solidFill>
                <a:latin typeface="楷体_GB2312" pitchFamily="49" charset="-122"/>
                <a:ea typeface="楷体_GB2312" pitchFamily="49" charset="-122"/>
              </a:rPr>
              <a:t>日之内配对的价差继续扩大</a:t>
            </a:r>
            <a:endParaRPr lang="zh-CN" altLang="en-US" i="0" dirty="0">
              <a:solidFill>
                <a:schemeClr val="accent2">
                  <a:lumMod val="75000"/>
                </a:schemeClr>
              </a:solidFill>
              <a:latin typeface="楷体_GB2312" pitchFamily="49" charset="-122"/>
              <a:ea typeface="楷体_GB2312" pitchFamily="49" charset="-122"/>
            </a:endParaRPr>
          </a:p>
        </p:txBody>
      </p:sp>
      <p:sp>
        <p:nvSpPr>
          <p:cNvPr id="7" name="Arc 25"/>
          <p:cNvSpPr>
            <a:spLocks/>
          </p:cNvSpPr>
          <p:nvPr/>
        </p:nvSpPr>
        <p:spPr bwMode="auto">
          <a:xfrm>
            <a:off x="1643063" y="2643188"/>
            <a:ext cx="5734050" cy="2212975"/>
          </a:xfrm>
          <a:custGeom>
            <a:avLst/>
            <a:gdLst>
              <a:gd name="T0" fmla="*/ 0 w 43200"/>
              <a:gd name="T1" fmla="*/ 226724842 h 21600"/>
              <a:gd name="T2" fmla="*/ 761095313 w 43200"/>
              <a:gd name="T3" fmla="*/ 226724842 h 21600"/>
              <a:gd name="T4" fmla="*/ 380547656 w 43200"/>
              <a:gd name="T5" fmla="*/ 226724842 h 21600"/>
              <a:gd name="T6" fmla="*/ 0 60000 65536"/>
              <a:gd name="T7" fmla="*/ 0 60000 65536"/>
              <a:gd name="T8" fmla="*/ 0 60000 65536"/>
              <a:gd name="T9" fmla="*/ 0 w 43200"/>
              <a:gd name="T10" fmla="*/ 0 h 21600"/>
              <a:gd name="T11" fmla="*/ 43200 w 43200"/>
              <a:gd name="T12" fmla="*/ 21600 h 21600"/>
            </a:gdLst>
            <a:ahLst/>
            <a:cxnLst>
              <a:cxn ang="T6">
                <a:pos x="T0" y="T1"/>
              </a:cxn>
              <a:cxn ang="T7">
                <a:pos x="T2" y="T3"/>
              </a:cxn>
              <a:cxn ang="T8">
                <a:pos x="T4" y="T5"/>
              </a:cxn>
            </a:cxnLst>
            <a:rect l="T9" t="T10" r="T11" b="T12"/>
            <a:pathLst>
              <a:path w="43200" h="21600" fill="none" extrusionOk="0">
                <a:moveTo>
                  <a:pt x="0" y="21600"/>
                </a:moveTo>
                <a:cubicBezTo>
                  <a:pt x="0" y="9670"/>
                  <a:pt x="9670" y="0"/>
                  <a:pt x="21600" y="0"/>
                </a:cubicBezTo>
                <a:cubicBezTo>
                  <a:pt x="33529" y="0"/>
                  <a:pt x="43200" y="9670"/>
                  <a:pt x="43200" y="21600"/>
                </a:cubicBezTo>
              </a:path>
              <a:path w="43200" h="21600" stroke="0" extrusionOk="0">
                <a:moveTo>
                  <a:pt x="0" y="21600"/>
                </a:moveTo>
                <a:cubicBezTo>
                  <a:pt x="0" y="9670"/>
                  <a:pt x="9670" y="0"/>
                  <a:pt x="21600" y="0"/>
                </a:cubicBezTo>
                <a:cubicBezTo>
                  <a:pt x="33529" y="0"/>
                  <a:pt x="43200" y="9670"/>
                  <a:pt x="43200" y="21600"/>
                </a:cubicBezTo>
                <a:lnTo>
                  <a:pt x="21600" y="21600"/>
                </a:lnTo>
                <a:close/>
              </a:path>
            </a:pathLst>
          </a:custGeom>
          <a:noFill/>
          <a:ln w="635000">
            <a:solidFill>
              <a:srgbClr val="92D050"/>
            </a:solidFill>
            <a:round/>
            <a:headEnd/>
            <a:tailEnd/>
          </a:ln>
        </p:spPr>
        <p:txBody>
          <a:bodyPr wrap="none" lIns="0" tIns="0" rIns="0" bIns="0" anchor="ctr"/>
          <a:lstStyle/>
          <a:p>
            <a:endParaRPr lang="zh-CN" altLang="en-US" sz="1400">
              <a:solidFill>
                <a:schemeClr val="accent2">
                  <a:lumMod val="75000"/>
                </a:schemeClr>
              </a:solidFill>
              <a:latin typeface="楷体_GB2312" pitchFamily="49" charset="-122"/>
              <a:ea typeface="楷体_GB2312" pitchFamily="49" charset="-122"/>
            </a:endParaRPr>
          </a:p>
        </p:txBody>
      </p:sp>
      <p:sp>
        <p:nvSpPr>
          <p:cNvPr id="10" name="Text Box 44"/>
          <p:cNvSpPr txBox="1">
            <a:spLocks noChangeArrowheads="1"/>
          </p:cNvSpPr>
          <p:nvPr/>
        </p:nvSpPr>
        <p:spPr bwMode="auto">
          <a:xfrm>
            <a:off x="500063" y="4214813"/>
            <a:ext cx="244475" cy="261610"/>
          </a:xfrm>
          <a:prstGeom prst="rect">
            <a:avLst/>
          </a:prstGeom>
          <a:solidFill>
            <a:srgbClr val="92D050">
              <a:alpha val="50195"/>
            </a:srgbClr>
          </a:solidFill>
          <a:ln w="9525" algn="ctr">
            <a:solidFill>
              <a:srgbClr val="92D050"/>
            </a:solidFill>
            <a:miter lim="800000"/>
            <a:headEnd/>
            <a:tailEnd/>
          </a:ln>
        </p:spPr>
        <p:txBody>
          <a:bodyPr>
            <a:spAutoFit/>
          </a:bodyPr>
          <a:lstStyle/>
          <a:p>
            <a:pPr latinLnBrk="1"/>
            <a:r>
              <a:rPr kumimoji="1" lang="en-US" altLang="zh-CN" sz="1050">
                <a:solidFill>
                  <a:schemeClr val="accent2">
                    <a:lumMod val="75000"/>
                  </a:schemeClr>
                </a:solidFill>
                <a:latin typeface="楷体_GB2312" pitchFamily="49" charset="-122"/>
                <a:ea typeface="楷体_GB2312" pitchFamily="49" charset="-122"/>
              </a:rPr>
              <a:t>1</a:t>
            </a:r>
          </a:p>
        </p:txBody>
      </p:sp>
      <p:sp>
        <p:nvSpPr>
          <p:cNvPr id="11" name="Oval 27"/>
          <p:cNvSpPr>
            <a:spLocks noChangeArrowheads="1"/>
          </p:cNvSpPr>
          <p:nvPr/>
        </p:nvSpPr>
        <p:spPr bwMode="auto">
          <a:xfrm>
            <a:off x="357188" y="4429125"/>
            <a:ext cx="1884362" cy="876300"/>
          </a:xfrm>
          <a:prstGeom prst="ellipse">
            <a:avLst/>
          </a:prstGeom>
          <a:solidFill>
            <a:schemeClr val="bg1"/>
          </a:solidFill>
          <a:ln w="6350">
            <a:solidFill>
              <a:schemeClr val="tx1"/>
            </a:solidFill>
            <a:round/>
            <a:headEnd/>
            <a:tailEnd/>
          </a:ln>
        </p:spPr>
        <p:txBody>
          <a:bodyPr wrap="none" lIns="0" tIns="0" rIns="0" bIns="0" anchor="ctr"/>
          <a:lstStyle/>
          <a:p>
            <a:r>
              <a:rPr lang="zh-CN" altLang="en-US" sz="1400" i="0" dirty="0">
                <a:solidFill>
                  <a:schemeClr val="accent2">
                    <a:lumMod val="75000"/>
                  </a:schemeClr>
                </a:solidFill>
                <a:latin typeface="楷体_GB2312" pitchFamily="49" charset="-122"/>
                <a:ea typeface="楷体_GB2312" pitchFamily="49" charset="-122"/>
              </a:rPr>
              <a:t>看空</a:t>
            </a:r>
            <a:r>
              <a:rPr lang="en-US" altLang="zh-CN" sz="1400" i="0" dirty="0">
                <a:solidFill>
                  <a:schemeClr val="accent2">
                    <a:lumMod val="75000"/>
                  </a:schemeClr>
                </a:solidFill>
                <a:latin typeface="楷体_GB2312" pitchFamily="49" charset="-122"/>
                <a:ea typeface="楷体_GB2312" pitchFamily="49" charset="-122"/>
              </a:rPr>
              <a:t>ETF</a:t>
            </a:r>
            <a:r>
              <a:rPr lang="zh-CN" altLang="en-US" sz="1400" i="0" dirty="0">
                <a:solidFill>
                  <a:schemeClr val="accent2">
                    <a:lumMod val="75000"/>
                  </a:schemeClr>
                </a:solidFill>
                <a:latin typeface="楷体_GB2312" pitchFamily="49" charset="-122"/>
                <a:ea typeface="楷体_GB2312" pitchFamily="49" charset="-122"/>
              </a:rPr>
              <a:t>部分成份</a:t>
            </a:r>
            <a:r>
              <a:rPr lang="zh-CN" altLang="en-US" sz="1400" i="0" dirty="0" smtClean="0">
                <a:solidFill>
                  <a:schemeClr val="accent2">
                    <a:lumMod val="75000"/>
                  </a:schemeClr>
                </a:solidFill>
                <a:latin typeface="楷体_GB2312" pitchFamily="49" charset="-122"/>
                <a:ea typeface="楷体_GB2312" pitchFamily="49" charset="-122"/>
              </a:rPr>
              <a:t>股</a:t>
            </a:r>
            <a:endParaRPr lang="en-US" altLang="zh-CN" sz="1400" i="0" dirty="0" smtClean="0">
              <a:solidFill>
                <a:schemeClr val="accent2">
                  <a:lumMod val="75000"/>
                </a:schemeClr>
              </a:solidFill>
              <a:latin typeface="楷体_GB2312" pitchFamily="49" charset="-122"/>
              <a:ea typeface="楷体_GB2312" pitchFamily="49" charset="-122"/>
            </a:endParaRPr>
          </a:p>
          <a:p>
            <a:r>
              <a:rPr lang="zh-CN" altLang="en-US" sz="1400" dirty="0" smtClean="0">
                <a:solidFill>
                  <a:schemeClr val="accent2">
                    <a:lumMod val="75000"/>
                  </a:schemeClr>
                </a:solidFill>
                <a:latin typeface="楷体_GB2312" pitchFamily="49" charset="-122"/>
                <a:ea typeface="楷体_GB2312" pitchFamily="49" charset="-122"/>
              </a:rPr>
              <a:t>或跌停无法卖出</a:t>
            </a:r>
            <a:endParaRPr lang="zh-CN" altLang="en-US" sz="1400" dirty="0">
              <a:solidFill>
                <a:schemeClr val="accent2">
                  <a:lumMod val="75000"/>
                </a:schemeClr>
              </a:solidFill>
              <a:latin typeface="楷体_GB2312" pitchFamily="49" charset="-122"/>
              <a:ea typeface="楷体_GB2312" pitchFamily="49" charset="-122"/>
            </a:endParaRPr>
          </a:p>
        </p:txBody>
      </p:sp>
      <p:sp>
        <p:nvSpPr>
          <p:cNvPr id="12" name="AutoShape 43"/>
          <p:cNvSpPr>
            <a:spLocks noChangeArrowheads="1"/>
          </p:cNvSpPr>
          <p:nvPr/>
        </p:nvSpPr>
        <p:spPr bwMode="auto">
          <a:xfrm>
            <a:off x="3714750" y="3643313"/>
            <a:ext cx="1612900" cy="711200"/>
          </a:xfrm>
          <a:prstGeom prst="curvedDownArrow">
            <a:avLst>
              <a:gd name="adj1" fmla="val 45357"/>
              <a:gd name="adj2" fmla="val 90714"/>
              <a:gd name="adj3" fmla="val 33333"/>
            </a:avLst>
          </a:prstGeom>
          <a:solidFill>
            <a:schemeClr val="bg1">
              <a:alpha val="50195"/>
            </a:schemeClr>
          </a:solidFill>
          <a:ln w="9525">
            <a:solidFill>
              <a:srgbClr val="008080"/>
            </a:solidFill>
            <a:miter lim="800000"/>
            <a:headEnd/>
            <a:tailEnd/>
          </a:ln>
        </p:spPr>
        <p:txBody>
          <a:bodyPr wrap="none" anchor="ctr"/>
          <a:lstStyle/>
          <a:p>
            <a:endParaRPr lang="zh-CN" altLang="en-US" sz="1400">
              <a:solidFill>
                <a:schemeClr val="accent2">
                  <a:lumMod val="75000"/>
                </a:schemeClr>
              </a:solidFill>
              <a:latin typeface="楷体_GB2312" pitchFamily="49" charset="-122"/>
              <a:ea typeface="楷体_GB2312" pitchFamily="49" charset="-122"/>
            </a:endParaRPr>
          </a:p>
        </p:txBody>
      </p:sp>
      <p:sp>
        <p:nvSpPr>
          <p:cNvPr id="13" name="Text Box 44"/>
          <p:cNvSpPr txBox="1">
            <a:spLocks noChangeArrowheads="1"/>
          </p:cNvSpPr>
          <p:nvPr/>
        </p:nvSpPr>
        <p:spPr bwMode="auto">
          <a:xfrm>
            <a:off x="857250" y="3214688"/>
            <a:ext cx="244475" cy="261610"/>
          </a:xfrm>
          <a:prstGeom prst="rect">
            <a:avLst/>
          </a:prstGeom>
          <a:solidFill>
            <a:srgbClr val="92D050">
              <a:alpha val="50195"/>
            </a:srgbClr>
          </a:solidFill>
          <a:ln w="9525" algn="ctr">
            <a:solidFill>
              <a:srgbClr val="92D050"/>
            </a:solidFill>
            <a:miter lim="800000"/>
            <a:headEnd/>
            <a:tailEnd/>
          </a:ln>
        </p:spPr>
        <p:txBody>
          <a:bodyPr>
            <a:spAutoFit/>
          </a:bodyPr>
          <a:lstStyle/>
          <a:p>
            <a:pPr latinLnBrk="1"/>
            <a:r>
              <a:rPr kumimoji="1" lang="en-US" altLang="zh-CN" sz="1050">
                <a:solidFill>
                  <a:schemeClr val="accent2">
                    <a:lumMod val="75000"/>
                  </a:schemeClr>
                </a:solidFill>
                <a:latin typeface="楷体_GB2312" pitchFamily="49" charset="-122"/>
                <a:ea typeface="楷体_GB2312" pitchFamily="49" charset="-122"/>
              </a:rPr>
              <a:t>2</a:t>
            </a:r>
          </a:p>
        </p:txBody>
      </p:sp>
      <p:sp>
        <p:nvSpPr>
          <p:cNvPr id="14" name="Oval 27"/>
          <p:cNvSpPr>
            <a:spLocks noChangeArrowheads="1"/>
          </p:cNvSpPr>
          <p:nvPr/>
        </p:nvSpPr>
        <p:spPr bwMode="auto">
          <a:xfrm>
            <a:off x="1643063" y="2357438"/>
            <a:ext cx="1884362" cy="1019175"/>
          </a:xfrm>
          <a:prstGeom prst="ellipse">
            <a:avLst/>
          </a:prstGeom>
          <a:solidFill>
            <a:schemeClr val="bg1"/>
          </a:solidFill>
          <a:ln w="6350">
            <a:solidFill>
              <a:schemeClr val="tx1"/>
            </a:solidFill>
            <a:round/>
            <a:headEnd/>
            <a:tailEnd/>
          </a:ln>
        </p:spPr>
        <p:txBody>
          <a:bodyPr wrap="none" lIns="0" tIns="0" rIns="0" bIns="0" anchor="ctr"/>
          <a:lstStyle/>
          <a:p>
            <a:r>
              <a:rPr lang="zh-CN" altLang="en-US" sz="1400" dirty="0" smtClean="0">
                <a:solidFill>
                  <a:schemeClr val="accent2">
                    <a:lumMod val="75000"/>
                  </a:schemeClr>
                </a:solidFill>
                <a:latin typeface="楷体_GB2312" pitchFamily="49" charset="-122"/>
                <a:ea typeface="楷体_GB2312" pitchFamily="49" charset="-122"/>
              </a:rPr>
              <a:t>买入除看空个股外的</a:t>
            </a:r>
            <a:endParaRPr lang="en-US" altLang="zh-CN" sz="1400" dirty="0" smtClean="0">
              <a:solidFill>
                <a:schemeClr val="accent2">
                  <a:lumMod val="75000"/>
                </a:schemeClr>
              </a:solidFill>
              <a:latin typeface="楷体_GB2312" pitchFamily="49" charset="-122"/>
              <a:ea typeface="楷体_GB2312" pitchFamily="49" charset="-122"/>
            </a:endParaRPr>
          </a:p>
          <a:p>
            <a:r>
              <a:rPr lang="zh-CN" altLang="en-US" sz="1400" dirty="0" smtClean="0">
                <a:solidFill>
                  <a:schemeClr val="accent2">
                    <a:lumMod val="75000"/>
                  </a:schemeClr>
                </a:solidFill>
                <a:latin typeface="楷体_GB2312" pitchFamily="49" charset="-122"/>
                <a:ea typeface="楷体_GB2312" pitchFamily="49" charset="-122"/>
              </a:rPr>
              <a:t>其余成份股</a:t>
            </a:r>
            <a:endParaRPr lang="en-US" altLang="zh-CN" sz="1400" dirty="0">
              <a:solidFill>
                <a:schemeClr val="accent2">
                  <a:lumMod val="75000"/>
                </a:schemeClr>
              </a:solidFill>
              <a:latin typeface="楷体_GB2312" pitchFamily="49" charset="-122"/>
              <a:ea typeface="楷体_GB2312" pitchFamily="49" charset="-122"/>
            </a:endParaRPr>
          </a:p>
        </p:txBody>
      </p:sp>
      <p:sp>
        <p:nvSpPr>
          <p:cNvPr id="15" name="Text Box 44"/>
          <p:cNvSpPr txBox="1">
            <a:spLocks noChangeArrowheads="1"/>
          </p:cNvSpPr>
          <p:nvPr/>
        </p:nvSpPr>
        <p:spPr bwMode="auto">
          <a:xfrm>
            <a:off x="1857375" y="2143125"/>
            <a:ext cx="244475" cy="261610"/>
          </a:xfrm>
          <a:prstGeom prst="rect">
            <a:avLst/>
          </a:prstGeom>
          <a:solidFill>
            <a:srgbClr val="92D050">
              <a:alpha val="50195"/>
            </a:srgbClr>
          </a:solidFill>
          <a:ln w="9525" algn="ctr">
            <a:solidFill>
              <a:srgbClr val="92D050"/>
            </a:solidFill>
            <a:miter lim="800000"/>
            <a:headEnd/>
            <a:tailEnd/>
          </a:ln>
        </p:spPr>
        <p:txBody>
          <a:bodyPr>
            <a:spAutoFit/>
          </a:bodyPr>
          <a:lstStyle/>
          <a:p>
            <a:pPr latinLnBrk="1"/>
            <a:r>
              <a:rPr kumimoji="1" lang="en-US" altLang="zh-CN" sz="1050">
                <a:solidFill>
                  <a:schemeClr val="accent2">
                    <a:lumMod val="75000"/>
                  </a:schemeClr>
                </a:solidFill>
                <a:latin typeface="楷体_GB2312" pitchFamily="49" charset="-122"/>
                <a:ea typeface="楷体_GB2312" pitchFamily="49" charset="-122"/>
              </a:rPr>
              <a:t>3</a:t>
            </a:r>
          </a:p>
        </p:txBody>
      </p:sp>
      <p:sp>
        <p:nvSpPr>
          <p:cNvPr id="16" name="Oval 27"/>
          <p:cNvSpPr>
            <a:spLocks noChangeArrowheads="1"/>
          </p:cNvSpPr>
          <p:nvPr/>
        </p:nvSpPr>
        <p:spPr bwMode="auto">
          <a:xfrm>
            <a:off x="714375" y="3429000"/>
            <a:ext cx="1884363" cy="947738"/>
          </a:xfrm>
          <a:prstGeom prst="ellipse">
            <a:avLst/>
          </a:prstGeom>
          <a:solidFill>
            <a:schemeClr val="bg1"/>
          </a:solidFill>
          <a:ln w="6350">
            <a:solidFill>
              <a:schemeClr val="tx1"/>
            </a:solidFill>
            <a:round/>
            <a:headEnd/>
            <a:tailEnd/>
          </a:ln>
        </p:spPr>
        <p:txBody>
          <a:bodyPr wrap="none" lIns="0" tIns="0" rIns="0" bIns="0" anchor="ctr"/>
          <a:lstStyle/>
          <a:p>
            <a:r>
              <a:rPr lang="zh-CN" altLang="en-US" sz="1400" dirty="0" smtClean="0">
                <a:solidFill>
                  <a:schemeClr val="accent2">
                    <a:lumMod val="75000"/>
                  </a:schemeClr>
                </a:solidFill>
                <a:latin typeface="楷体_GB2312" pitchFamily="49" charset="-122"/>
                <a:ea typeface="楷体_GB2312" pitchFamily="49" charset="-122"/>
              </a:rPr>
              <a:t>确认该成份股可以进行</a:t>
            </a:r>
            <a:endParaRPr lang="en-US" altLang="zh-CN" sz="1400" dirty="0" smtClean="0">
              <a:solidFill>
                <a:schemeClr val="accent2">
                  <a:lumMod val="75000"/>
                </a:schemeClr>
              </a:solidFill>
              <a:latin typeface="楷体_GB2312" pitchFamily="49" charset="-122"/>
              <a:ea typeface="楷体_GB2312" pitchFamily="49" charset="-122"/>
            </a:endParaRPr>
          </a:p>
          <a:p>
            <a:r>
              <a:rPr lang="zh-CN" altLang="en-US" sz="1400" dirty="0" smtClean="0">
                <a:solidFill>
                  <a:schemeClr val="accent2">
                    <a:lumMod val="75000"/>
                  </a:schemeClr>
                </a:solidFill>
                <a:latin typeface="楷体_GB2312" pitchFamily="49" charset="-122"/>
                <a:ea typeface="楷体_GB2312" pitchFamily="49" charset="-122"/>
              </a:rPr>
              <a:t>现金替代，且预期跌幅</a:t>
            </a:r>
            <a:endParaRPr lang="en-US" altLang="zh-CN" sz="1400" dirty="0" smtClean="0">
              <a:solidFill>
                <a:schemeClr val="accent2">
                  <a:lumMod val="75000"/>
                </a:schemeClr>
              </a:solidFill>
              <a:latin typeface="楷体_GB2312" pitchFamily="49" charset="-122"/>
              <a:ea typeface="楷体_GB2312" pitchFamily="49" charset="-122"/>
            </a:endParaRPr>
          </a:p>
          <a:p>
            <a:r>
              <a:rPr lang="zh-CN" altLang="en-US" sz="1400" dirty="0" smtClean="0">
                <a:solidFill>
                  <a:schemeClr val="accent2">
                    <a:lumMod val="75000"/>
                  </a:schemeClr>
                </a:solidFill>
                <a:latin typeface="楷体_GB2312" pitchFamily="49" charset="-122"/>
                <a:ea typeface="楷体_GB2312" pitchFamily="49" charset="-122"/>
              </a:rPr>
              <a:t>抵消成本后仍有利可图</a:t>
            </a:r>
            <a:endParaRPr lang="en-US" altLang="zh-CN" sz="1400" dirty="0" smtClean="0">
              <a:solidFill>
                <a:schemeClr val="accent2">
                  <a:lumMod val="75000"/>
                </a:schemeClr>
              </a:solidFill>
              <a:latin typeface="楷体_GB2312" pitchFamily="49" charset="-122"/>
              <a:ea typeface="楷体_GB2312" pitchFamily="49" charset="-122"/>
            </a:endParaRPr>
          </a:p>
        </p:txBody>
      </p:sp>
      <p:sp>
        <p:nvSpPr>
          <p:cNvPr id="17" name="Text Box 44"/>
          <p:cNvSpPr txBox="1">
            <a:spLocks noChangeArrowheads="1"/>
          </p:cNvSpPr>
          <p:nvPr/>
        </p:nvSpPr>
        <p:spPr bwMode="auto">
          <a:xfrm>
            <a:off x="4357688" y="1428750"/>
            <a:ext cx="244475" cy="261610"/>
          </a:xfrm>
          <a:prstGeom prst="rect">
            <a:avLst/>
          </a:prstGeom>
          <a:solidFill>
            <a:srgbClr val="92D050">
              <a:alpha val="50195"/>
            </a:srgbClr>
          </a:solidFill>
          <a:ln w="9525" algn="ctr">
            <a:solidFill>
              <a:srgbClr val="92D050"/>
            </a:solidFill>
            <a:miter lim="800000"/>
            <a:headEnd/>
            <a:tailEnd/>
          </a:ln>
        </p:spPr>
        <p:txBody>
          <a:bodyPr>
            <a:spAutoFit/>
          </a:bodyPr>
          <a:lstStyle/>
          <a:p>
            <a:pPr latinLnBrk="1"/>
            <a:r>
              <a:rPr kumimoji="1" lang="en-US" altLang="zh-CN" sz="1050">
                <a:solidFill>
                  <a:schemeClr val="accent2">
                    <a:lumMod val="75000"/>
                  </a:schemeClr>
                </a:solidFill>
                <a:latin typeface="楷体_GB2312" pitchFamily="49" charset="-122"/>
                <a:ea typeface="楷体_GB2312" pitchFamily="49" charset="-122"/>
              </a:rPr>
              <a:t>4</a:t>
            </a:r>
          </a:p>
        </p:txBody>
      </p:sp>
      <p:sp>
        <p:nvSpPr>
          <p:cNvPr id="18" name="Oval 27"/>
          <p:cNvSpPr>
            <a:spLocks noChangeArrowheads="1"/>
          </p:cNvSpPr>
          <p:nvPr/>
        </p:nvSpPr>
        <p:spPr bwMode="auto">
          <a:xfrm>
            <a:off x="3571875" y="1714500"/>
            <a:ext cx="1884363" cy="947738"/>
          </a:xfrm>
          <a:prstGeom prst="ellipse">
            <a:avLst/>
          </a:prstGeom>
          <a:solidFill>
            <a:schemeClr val="bg1"/>
          </a:solidFill>
          <a:ln w="6350">
            <a:solidFill>
              <a:schemeClr val="tx1"/>
            </a:solidFill>
            <a:round/>
            <a:headEnd/>
            <a:tailEnd/>
          </a:ln>
        </p:spPr>
        <p:txBody>
          <a:bodyPr wrap="none" lIns="0" tIns="0" rIns="0" bIns="0" anchor="ctr"/>
          <a:lstStyle/>
          <a:p>
            <a:r>
              <a:rPr lang="zh-CN" altLang="en-US" sz="1400" i="0" dirty="0">
                <a:solidFill>
                  <a:schemeClr val="accent2">
                    <a:lumMod val="75000"/>
                  </a:schemeClr>
                </a:solidFill>
                <a:latin typeface="楷体_GB2312" pitchFamily="49" charset="-122"/>
                <a:ea typeface="楷体_GB2312" pitchFamily="49" charset="-122"/>
              </a:rPr>
              <a:t>申购</a:t>
            </a:r>
            <a:r>
              <a:rPr lang="en-US" altLang="zh-CN" sz="1400" i="0" dirty="0">
                <a:solidFill>
                  <a:schemeClr val="accent2">
                    <a:lumMod val="75000"/>
                  </a:schemeClr>
                </a:solidFill>
                <a:latin typeface="楷体_GB2312" pitchFamily="49" charset="-122"/>
                <a:ea typeface="楷体_GB2312" pitchFamily="49" charset="-122"/>
              </a:rPr>
              <a:t>ETF</a:t>
            </a:r>
            <a:r>
              <a:rPr lang="zh-CN" altLang="en-US" sz="1400" i="0" dirty="0">
                <a:solidFill>
                  <a:schemeClr val="accent2">
                    <a:lumMod val="75000"/>
                  </a:schemeClr>
                </a:solidFill>
                <a:latin typeface="楷体_GB2312" pitchFamily="49" charset="-122"/>
                <a:ea typeface="楷体_GB2312" pitchFamily="49" charset="-122"/>
              </a:rPr>
              <a:t>，以现金替代</a:t>
            </a:r>
            <a:endParaRPr lang="en-US" altLang="zh-CN" sz="1400" i="0" dirty="0">
              <a:solidFill>
                <a:schemeClr val="accent2">
                  <a:lumMod val="75000"/>
                </a:schemeClr>
              </a:solidFill>
              <a:latin typeface="楷体_GB2312" pitchFamily="49" charset="-122"/>
              <a:ea typeface="楷体_GB2312" pitchFamily="49" charset="-122"/>
            </a:endParaRPr>
          </a:p>
          <a:p>
            <a:r>
              <a:rPr lang="zh-CN" altLang="en-US" sz="1400" i="0" dirty="0">
                <a:solidFill>
                  <a:schemeClr val="accent2">
                    <a:lumMod val="75000"/>
                  </a:schemeClr>
                </a:solidFill>
                <a:latin typeface="楷体_GB2312" pitchFamily="49" charset="-122"/>
                <a:ea typeface="楷体_GB2312" pitchFamily="49" charset="-122"/>
              </a:rPr>
              <a:t>看空个股</a:t>
            </a:r>
            <a:endParaRPr lang="en-US" altLang="zh-CN" sz="1400" i="0" dirty="0">
              <a:solidFill>
                <a:schemeClr val="accent2">
                  <a:lumMod val="75000"/>
                </a:schemeClr>
              </a:solidFill>
              <a:latin typeface="楷体_GB2312" pitchFamily="49" charset="-122"/>
              <a:ea typeface="楷体_GB2312" pitchFamily="49" charset="-122"/>
            </a:endParaRPr>
          </a:p>
        </p:txBody>
      </p:sp>
      <p:sp>
        <p:nvSpPr>
          <p:cNvPr id="19" name="Text Box 44"/>
          <p:cNvSpPr txBox="1">
            <a:spLocks noChangeArrowheads="1"/>
          </p:cNvSpPr>
          <p:nvPr/>
        </p:nvSpPr>
        <p:spPr bwMode="auto">
          <a:xfrm>
            <a:off x="7000875" y="2286000"/>
            <a:ext cx="244475" cy="261610"/>
          </a:xfrm>
          <a:prstGeom prst="rect">
            <a:avLst/>
          </a:prstGeom>
          <a:solidFill>
            <a:srgbClr val="92D050">
              <a:alpha val="50195"/>
            </a:srgbClr>
          </a:solidFill>
          <a:ln w="9525" algn="ctr">
            <a:solidFill>
              <a:srgbClr val="92D050"/>
            </a:solidFill>
            <a:miter lim="800000"/>
            <a:headEnd/>
            <a:tailEnd/>
          </a:ln>
        </p:spPr>
        <p:txBody>
          <a:bodyPr>
            <a:spAutoFit/>
          </a:bodyPr>
          <a:lstStyle/>
          <a:p>
            <a:pPr latinLnBrk="1"/>
            <a:r>
              <a:rPr kumimoji="1" lang="en-US" altLang="zh-CN" sz="1050">
                <a:solidFill>
                  <a:schemeClr val="accent2">
                    <a:lumMod val="75000"/>
                  </a:schemeClr>
                </a:solidFill>
                <a:latin typeface="楷体_GB2312" pitchFamily="49" charset="-122"/>
                <a:ea typeface="楷体_GB2312" pitchFamily="49" charset="-122"/>
              </a:rPr>
              <a:t>5</a:t>
            </a:r>
          </a:p>
        </p:txBody>
      </p:sp>
      <p:sp>
        <p:nvSpPr>
          <p:cNvPr id="20" name="Oval 27"/>
          <p:cNvSpPr>
            <a:spLocks noChangeArrowheads="1"/>
          </p:cNvSpPr>
          <p:nvPr/>
        </p:nvSpPr>
        <p:spPr bwMode="auto">
          <a:xfrm>
            <a:off x="5357813" y="2428875"/>
            <a:ext cx="1884362" cy="1019175"/>
          </a:xfrm>
          <a:prstGeom prst="ellipse">
            <a:avLst/>
          </a:prstGeom>
          <a:solidFill>
            <a:schemeClr val="bg1"/>
          </a:solidFill>
          <a:ln w="6350">
            <a:solidFill>
              <a:schemeClr val="tx1"/>
            </a:solidFill>
            <a:round/>
            <a:headEnd/>
            <a:tailEnd/>
          </a:ln>
        </p:spPr>
        <p:txBody>
          <a:bodyPr wrap="none" lIns="0" tIns="0" rIns="0" bIns="0" anchor="ctr"/>
          <a:lstStyle/>
          <a:p>
            <a:r>
              <a:rPr lang="zh-CN" altLang="en-US" sz="1400" i="0">
                <a:solidFill>
                  <a:schemeClr val="accent2">
                    <a:lumMod val="75000"/>
                  </a:schemeClr>
                </a:solidFill>
                <a:latin typeface="楷体_GB2312" pitchFamily="49" charset="-122"/>
                <a:ea typeface="楷体_GB2312" pitchFamily="49" charset="-122"/>
              </a:rPr>
              <a:t>在二级市场迅速</a:t>
            </a:r>
            <a:endParaRPr lang="en-US" altLang="zh-CN" sz="1400" i="0">
              <a:solidFill>
                <a:schemeClr val="accent2">
                  <a:lumMod val="75000"/>
                </a:schemeClr>
              </a:solidFill>
              <a:latin typeface="楷体_GB2312" pitchFamily="49" charset="-122"/>
              <a:ea typeface="楷体_GB2312" pitchFamily="49" charset="-122"/>
            </a:endParaRPr>
          </a:p>
          <a:p>
            <a:r>
              <a:rPr lang="zh-CN" altLang="en-US" sz="1400" i="0">
                <a:solidFill>
                  <a:schemeClr val="accent2">
                    <a:lumMod val="75000"/>
                  </a:schemeClr>
                </a:solidFill>
                <a:latin typeface="楷体_GB2312" pitchFamily="49" charset="-122"/>
                <a:ea typeface="楷体_GB2312" pitchFamily="49" charset="-122"/>
              </a:rPr>
              <a:t>以市价卖出</a:t>
            </a:r>
            <a:r>
              <a:rPr lang="en-US" altLang="zh-CN" sz="1400" i="0">
                <a:solidFill>
                  <a:schemeClr val="accent2">
                    <a:lumMod val="75000"/>
                  </a:schemeClr>
                </a:solidFill>
                <a:latin typeface="楷体_GB2312" pitchFamily="49" charset="-122"/>
                <a:ea typeface="楷体_GB2312" pitchFamily="49" charset="-122"/>
              </a:rPr>
              <a:t>ETF</a:t>
            </a:r>
          </a:p>
        </p:txBody>
      </p:sp>
      <p:sp>
        <p:nvSpPr>
          <p:cNvPr id="21" name="Oval 27"/>
          <p:cNvSpPr>
            <a:spLocks noChangeArrowheads="1"/>
          </p:cNvSpPr>
          <p:nvPr/>
        </p:nvSpPr>
        <p:spPr bwMode="auto">
          <a:xfrm>
            <a:off x="6357938" y="3429000"/>
            <a:ext cx="1884362" cy="947738"/>
          </a:xfrm>
          <a:prstGeom prst="ellipse">
            <a:avLst/>
          </a:prstGeom>
          <a:solidFill>
            <a:schemeClr val="bg1"/>
          </a:solidFill>
          <a:ln w="6350">
            <a:solidFill>
              <a:schemeClr val="tx1"/>
            </a:solidFill>
            <a:round/>
            <a:headEnd/>
            <a:tailEnd/>
          </a:ln>
        </p:spPr>
        <p:txBody>
          <a:bodyPr wrap="none" lIns="0" tIns="0" rIns="0" bIns="0" anchor="ctr"/>
          <a:lstStyle/>
          <a:p>
            <a:r>
              <a:rPr lang="en-US" altLang="zh-CN" sz="1400" i="0" dirty="0">
                <a:solidFill>
                  <a:schemeClr val="accent2">
                    <a:lumMod val="75000"/>
                  </a:schemeClr>
                </a:solidFill>
                <a:latin typeface="楷体_GB2312" pitchFamily="49" charset="-122"/>
                <a:ea typeface="楷体_GB2312" pitchFamily="49" charset="-122"/>
              </a:rPr>
              <a:t>T+2</a:t>
            </a:r>
            <a:r>
              <a:rPr lang="zh-CN" altLang="en-US" sz="1400" i="0" dirty="0">
                <a:solidFill>
                  <a:schemeClr val="accent2">
                    <a:lumMod val="75000"/>
                  </a:schemeClr>
                </a:solidFill>
                <a:latin typeface="楷体_GB2312" pitchFamily="49" charset="-122"/>
                <a:ea typeface="楷体_GB2312" pitchFamily="49" charset="-122"/>
              </a:rPr>
              <a:t>日内如果个股出现</a:t>
            </a:r>
            <a:endParaRPr lang="en-US" altLang="zh-CN" sz="1400" i="0" dirty="0">
              <a:solidFill>
                <a:schemeClr val="accent2">
                  <a:lumMod val="75000"/>
                </a:schemeClr>
              </a:solidFill>
              <a:latin typeface="楷体_GB2312" pitchFamily="49" charset="-122"/>
              <a:ea typeface="楷体_GB2312" pitchFamily="49" charset="-122"/>
            </a:endParaRPr>
          </a:p>
          <a:p>
            <a:r>
              <a:rPr lang="zh-CN" altLang="en-US" sz="1400" i="0" dirty="0">
                <a:solidFill>
                  <a:schemeClr val="accent2">
                    <a:lumMod val="75000"/>
                  </a:schemeClr>
                </a:solidFill>
                <a:latin typeface="楷体_GB2312" pitchFamily="49" charset="-122"/>
                <a:ea typeface="楷体_GB2312" pitchFamily="49" charset="-122"/>
              </a:rPr>
              <a:t>预期的下跌可买入对应</a:t>
            </a:r>
            <a:endParaRPr lang="en-US" altLang="zh-CN" sz="1400" i="0" dirty="0">
              <a:solidFill>
                <a:schemeClr val="accent2">
                  <a:lumMod val="75000"/>
                </a:schemeClr>
              </a:solidFill>
              <a:latin typeface="楷体_GB2312" pitchFamily="49" charset="-122"/>
              <a:ea typeface="楷体_GB2312" pitchFamily="49" charset="-122"/>
            </a:endParaRPr>
          </a:p>
          <a:p>
            <a:r>
              <a:rPr lang="zh-CN" altLang="en-US" sz="1400" i="0" dirty="0">
                <a:solidFill>
                  <a:schemeClr val="accent2">
                    <a:lumMod val="75000"/>
                  </a:schemeClr>
                </a:solidFill>
                <a:latin typeface="楷体_GB2312" pitchFamily="49" charset="-122"/>
                <a:ea typeface="楷体_GB2312" pitchFamily="49" charset="-122"/>
              </a:rPr>
              <a:t>股票锁定卖空收益</a:t>
            </a:r>
            <a:endParaRPr lang="en-US" altLang="zh-CN" sz="1400" i="0" dirty="0">
              <a:solidFill>
                <a:schemeClr val="accent2">
                  <a:lumMod val="75000"/>
                </a:schemeClr>
              </a:solidFill>
              <a:latin typeface="楷体_GB2312" pitchFamily="49" charset="-122"/>
              <a:ea typeface="楷体_GB2312" pitchFamily="49" charset="-122"/>
            </a:endParaRPr>
          </a:p>
        </p:txBody>
      </p:sp>
      <p:sp>
        <p:nvSpPr>
          <p:cNvPr id="22" name="Text Box 44"/>
          <p:cNvSpPr txBox="1">
            <a:spLocks noChangeArrowheads="1"/>
          </p:cNvSpPr>
          <p:nvPr/>
        </p:nvSpPr>
        <p:spPr bwMode="auto">
          <a:xfrm>
            <a:off x="7929563" y="3214688"/>
            <a:ext cx="244475" cy="261610"/>
          </a:xfrm>
          <a:prstGeom prst="rect">
            <a:avLst/>
          </a:prstGeom>
          <a:solidFill>
            <a:srgbClr val="92D050">
              <a:alpha val="50195"/>
            </a:srgbClr>
          </a:solidFill>
          <a:ln w="9525" algn="ctr">
            <a:solidFill>
              <a:srgbClr val="92D050"/>
            </a:solidFill>
            <a:miter lim="800000"/>
            <a:headEnd/>
            <a:tailEnd/>
          </a:ln>
        </p:spPr>
        <p:txBody>
          <a:bodyPr>
            <a:spAutoFit/>
          </a:bodyPr>
          <a:lstStyle/>
          <a:p>
            <a:pPr latinLnBrk="1"/>
            <a:r>
              <a:rPr kumimoji="1" lang="en-US" altLang="zh-CN" sz="1050">
                <a:solidFill>
                  <a:schemeClr val="accent2">
                    <a:lumMod val="75000"/>
                  </a:schemeClr>
                </a:solidFill>
                <a:latin typeface="楷体_GB2312" pitchFamily="49" charset="-122"/>
                <a:ea typeface="楷体_GB2312" pitchFamily="49" charset="-122"/>
              </a:rPr>
              <a:t>6</a:t>
            </a:r>
          </a:p>
        </p:txBody>
      </p:sp>
      <p:sp>
        <p:nvSpPr>
          <p:cNvPr id="23" name="Oval 27"/>
          <p:cNvSpPr>
            <a:spLocks noChangeArrowheads="1"/>
          </p:cNvSpPr>
          <p:nvPr/>
        </p:nvSpPr>
        <p:spPr bwMode="auto">
          <a:xfrm>
            <a:off x="6858000" y="4429125"/>
            <a:ext cx="1884363" cy="947738"/>
          </a:xfrm>
          <a:prstGeom prst="ellipse">
            <a:avLst/>
          </a:prstGeom>
          <a:solidFill>
            <a:schemeClr val="bg1"/>
          </a:solidFill>
          <a:ln w="6350">
            <a:solidFill>
              <a:schemeClr val="tx1"/>
            </a:solidFill>
            <a:round/>
            <a:headEnd/>
            <a:tailEnd/>
          </a:ln>
        </p:spPr>
        <p:txBody>
          <a:bodyPr wrap="none" lIns="0" tIns="0" rIns="0" bIns="0" anchor="ctr"/>
          <a:lstStyle/>
          <a:p>
            <a:r>
              <a:rPr lang="en-US" altLang="zh-CN" sz="1400" dirty="0" smtClean="0">
                <a:solidFill>
                  <a:schemeClr val="accent2">
                    <a:lumMod val="75000"/>
                  </a:schemeClr>
                </a:solidFill>
                <a:latin typeface="楷体_GB2312" pitchFamily="49" charset="-122"/>
                <a:ea typeface="楷体_GB2312" pitchFamily="49" charset="-122"/>
              </a:rPr>
              <a:t>T+2</a:t>
            </a:r>
            <a:r>
              <a:rPr lang="zh-CN" altLang="en-US" sz="1400" dirty="0" smtClean="0">
                <a:solidFill>
                  <a:schemeClr val="accent2">
                    <a:lumMod val="75000"/>
                  </a:schemeClr>
                </a:solidFill>
                <a:latin typeface="楷体_GB2312" pitchFamily="49" charset="-122"/>
                <a:ea typeface="楷体_GB2312" pitchFamily="49" charset="-122"/>
              </a:rPr>
              <a:t>日内如果个股出现</a:t>
            </a:r>
            <a:endParaRPr lang="en-US" altLang="zh-CN" sz="1400" dirty="0" smtClean="0">
              <a:solidFill>
                <a:schemeClr val="accent2">
                  <a:lumMod val="75000"/>
                </a:schemeClr>
              </a:solidFill>
              <a:latin typeface="楷体_GB2312" pitchFamily="49" charset="-122"/>
              <a:ea typeface="楷体_GB2312" pitchFamily="49" charset="-122"/>
            </a:endParaRPr>
          </a:p>
          <a:p>
            <a:r>
              <a:rPr lang="zh-CN" altLang="en-US" sz="1400" dirty="0" smtClean="0">
                <a:solidFill>
                  <a:schemeClr val="accent2">
                    <a:lumMod val="75000"/>
                  </a:schemeClr>
                </a:solidFill>
                <a:latin typeface="楷体_GB2312" pitchFamily="49" charset="-122"/>
                <a:ea typeface="楷体_GB2312" pitchFamily="49" charset="-122"/>
              </a:rPr>
              <a:t>与预期相反的上涨，</a:t>
            </a:r>
            <a:endParaRPr lang="en-US" altLang="zh-CN" sz="1400" dirty="0" smtClean="0">
              <a:solidFill>
                <a:schemeClr val="accent2">
                  <a:lumMod val="75000"/>
                </a:schemeClr>
              </a:solidFill>
              <a:latin typeface="楷体_GB2312" pitchFamily="49" charset="-122"/>
              <a:ea typeface="楷体_GB2312" pitchFamily="49" charset="-122"/>
            </a:endParaRPr>
          </a:p>
          <a:p>
            <a:r>
              <a:rPr lang="zh-CN" altLang="en-US" sz="1400" dirty="0" smtClean="0">
                <a:solidFill>
                  <a:schemeClr val="accent2">
                    <a:lumMod val="75000"/>
                  </a:schemeClr>
                </a:solidFill>
                <a:latin typeface="楷体_GB2312" pitchFamily="49" charset="-122"/>
                <a:ea typeface="楷体_GB2312" pitchFamily="49" charset="-122"/>
              </a:rPr>
              <a:t>可买入对应股票止损</a:t>
            </a:r>
            <a:endParaRPr lang="en-US" altLang="zh-CN" sz="1400" dirty="0">
              <a:solidFill>
                <a:schemeClr val="accent2">
                  <a:lumMod val="75000"/>
                </a:schemeClr>
              </a:solidFill>
              <a:latin typeface="楷体_GB2312" pitchFamily="49" charset="-122"/>
              <a:ea typeface="楷体_GB2312" pitchFamily="49" charset="-122"/>
            </a:endParaRPr>
          </a:p>
        </p:txBody>
      </p:sp>
      <p:sp>
        <p:nvSpPr>
          <p:cNvPr id="24" name="Text Box 44"/>
          <p:cNvSpPr txBox="1">
            <a:spLocks noChangeArrowheads="1"/>
          </p:cNvSpPr>
          <p:nvPr/>
        </p:nvSpPr>
        <p:spPr bwMode="auto">
          <a:xfrm>
            <a:off x="8501063" y="4286250"/>
            <a:ext cx="244475" cy="284163"/>
          </a:xfrm>
          <a:prstGeom prst="rect">
            <a:avLst/>
          </a:prstGeom>
          <a:solidFill>
            <a:srgbClr val="92D050">
              <a:alpha val="50195"/>
            </a:srgbClr>
          </a:solidFill>
          <a:ln w="9525" algn="ctr">
            <a:solidFill>
              <a:srgbClr val="92D050"/>
            </a:solidFill>
            <a:miter lim="800000"/>
            <a:headEnd/>
            <a:tailEnd/>
          </a:ln>
        </p:spPr>
        <p:txBody>
          <a:bodyPr>
            <a:spAutoFit/>
          </a:bodyPr>
          <a:lstStyle/>
          <a:p>
            <a:pPr latinLnBrk="1"/>
            <a:r>
              <a:rPr kumimoji="1" lang="en-US" altLang="zh-CN" sz="1200"/>
              <a:t>7</a:t>
            </a:r>
          </a:p>
        </p:txBody>
      </p:sp>
      <p:sp>
        <p:nvSpPr>
          <p:cNvPr id="25" name="TextBox 22"/>
          <p:cNvSpPr txBox="1">
            <a:spLocks noChangeArrowheads="1"/>
          </p:cNvSpPr>
          <p:nvPr/>
        </p:nvSpPr>
        <p:spPr bwMode="auto">
          <a:xfrm>
            <a:off x="3000375" y="4572000"/>
            <a:ext cx="2249334" cy="307777"/>
          </a:xfrm>
          <a:prstGeom prst="rect">
            <a:avLst/>
          </a:prstGeom>
          <a:noFill/>
          <a:ln w="9525">
            <a:noFill/>
            <a:miter lim="800000"/>
            <a:headEnd/>
            <a:tailEnd/>
          </a:ln>
        </p:spPr>
        <p:txBody>
          <a:bodyPr wrap="none">
            <a:spAutoFit/>
          </a:bodyPr>
          <a:lstStyle/>
          <a:p>
            <a:r>
              <a:rPr lang="zh-CN" altLang="en-US" sz="1400" b="1" i="0">
                <a:solidFill>
                  <a:schemeClr val="accent2">
                    <a:lumMod val="75000"/>
                  </a:schemeClr>
                </a:solidFill>
                <a:latin typeface="楷体_GB2312" pitchFamily="49" charset="-122"/>
                <a:ea typeface="楷体_GB2312" pitchFamily="49" charset="-122"/>
              </a:rPr>
              <a:t>操作流程（</a:t>
            </a:r>
            <a:r>
              <a:rPr lang="en-US" altLang="zh-CN" sz="1400" b="1" i="0">
                <a:solidFill>
                  <a:schemeClr val="accent2">
                    <a:lumMod val="75000"/>
                  </a:schemeClr>
                </a:solidFill>
                <a:latin typeface="楷体_GB2312" pitchFamily="49" charset="-122"/>
                <a:ea typeface="楷体_GB2312" pitchFamily="49" charset="-122"/>
              </a:rPr>
              <a:t>2</a:t>
            </a:r>
            <a:r>
              <a:rPr lang="zh-CN" altLang="en-US" sz="1400" b="1" i="0">
                <a:solidFill>
                  <a:schemeClr val="accent2">
                    <a:lumMod val="75000"/>
                  </a:schemeClr>
                </a:solidFill>
                <a:latin typeface="楷体_GB2312" pitchFamily="49" charset="-122"/>
                <a:ea typeface="楷体_GB2312" pitchFamily="49" charset="-122"/>
              </a:rPr>
              <a:t>个交易日内）</a:t>
            </a:r>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28875" y="0"/>
            <a:ext cx="6500813" cy="461665"/>
          </a:xfrm>
          <a:prstGeom prst="rect">
            <a:avLst/>
          </a:prstGeom>
          <a:noFill/>
        </p:spPr>
        <p:txBody>
          <a:bodyPr wrap="square">
            <a:spAutoFit/>
          </a:bodyPr>
          <a:lstStyle/>
          <a:p>
            <a:pPr>
              <a:defRPr/>
            </a:pPr>
            <a:r>
              <a:rPr lang="zh-CN" altLang="en-US" sz="2400" b="1" dirty="0" smtClean="0">
                <a:solidFill>
                  <a:schemeClr val="accent3"/>
                </a:solidFill>
                <a:latin typeface="楷体_GB2312" pitchFamily="49" charset="-122"/>
                <a:ea typeface="楷体_GB2312" pitchFamily="49" charset="-122"/>
              </a:rPr>
              <a:t>风险控制流程</a:t>
            </a:r>
            <a:endParaRPr lang="zh-CN" altLang="en-US" sz="2400" b="1" dirty="0">
              <a:solidFill>
                <a:schemeClr val="accent3"/>
              </a:solidFill>
              <a:latin typeface="楷体_GB2312" pitchFamily="49" charset="-122"/>
              <a:ea typeface="楷体_GB2312" pitchFamily="49" charset="-122"/>
            </a:endParaRPr>
          </a:p>
        </p:txBody>
      </p:sp>
      <p:pic>
        <p:nvPicPr>
          <p:cNvPr id="52226" name="Picture 2" descr="C:\Documents and Settings\admin\桌面\风控.png"/>
          <p:cNvPicPr>
            <a:picLocks noChangeAspect="1" noChangeArrowheads="1"/>
          </p:cNvPicPr>
          <p:nvPr/>
        </p:nvPicPr>
        <p:blipFill>
          <a:blip r:embed="rId2"/>
          <a:srcRect/>
          <a:stretch>
            <a:fillRect/>
          </a:stretch>
        </p:blipFill>
        <p:spPr bwMode="auto">
          <a:xfrm>
            <a:off x="1643042" y="1785926"/>
            <a:ext cx="6141364" cy="1428760"/>
          </a:xfrm>
          <a:prstGeom prst="rect">
            <a:avLst/>
          </a:prstGeom>
          <a:noFill/>
        </p:spPr>
      </p:pic>
      <p:pic>
        <p:nvPicPr>
          <p:cNvPr id="52227" name="Picture 3" descr="C:\Documents and Settings\admin\桌面\风险控制.png"/>
          <p:cNvPicPr>
            <a:picLocks noChangeAspect="1" noChangeArrowheads="1"/>
          </p:cNvPicPr>
          <p:nvPr/>
        </p:nvPicPr>
        <p:blipFill>
          <a:blip r:embed="rId3"/>
          <a:srcRect/>
          <a:stretch>
            <a:fillRect/>
          </a:stretch>
        </p:blipFill>
        <p:spPr bwMode="auto">
          <a:xfrm>
            <a:off x="3143240" y="3357562"/>
            <a:ext cx="3381375" cy="2228850"/>
          </a:xfrm>
          <a:prstGeom prst="rect">
            <a:avLst/>
          </a:prstGeom>
          <a:noFill/>
        </p:spPr>
      </p:pic>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71563" y="571500"/>
            <a:ext cx="6286500" cy="1200329"/>
          </a:xfrm>
          <a:prstGeom prst="rect">
            <a:avLst/>
          </a:prstGeom>
        </p:spPr>
        <p:txBody>
          <a:bodyPr>
            <a:spAutoFit/>
          </a:bodyPr>
          <a:lstStyle/>
          <a:p>
            <a:pPr algn="ctr">
              <a:defRPr/>
            </a:pPr>
            <a:r>
              <a:rPr lang="zh-CN" altLang="en-US" sz="3600" dirty="0">
                <a:solidFill>
                  <a:schemeClr val="accent3"/>
                </a:solidFill>
                <a:latin typeface="华文新魏" pitchFamily="2" charset="-122"/>
                <a:ea typeface="华文新魏" pitchFamily="2" charset="-122"/>
              </a:rPr>
              <a:t>谢谢关注！</a:t>
            </a:r>
            <a:endParaRPr lang="en-US" altLang="zh-CN" sz="3600" dirty="0">
              <a:solidFill>
                <a:schemeClr val="accent3"/>
              </a:solidFill>
              <a:latin typeface="华文新魏" pitchFamily="2" charset="-122"/>
              <a:ea typeface="华文新魏" pitchFamily="2" charset="-122"/>
            </a:endParaRPr>
          </a:p>
          <a:p>
            <a:pPr algn="ctr">
              <a:defRPr/>
            </a:pPr>
            <a:endParaRPr lang="en-US" altLang="zh-CN" sz="3600" dirty="0">
              <a:solidFill>
                <a:schemeClr val="accent3"/>
              </a:solidFill>
              <a:latin typeface="华文新魏" pitchFamily="2" charset="-122"/>
              <a:ea typeface="华文新魏" pitchFamily="2" charset="-122"/>
            </a:endParaRPr>
          </a:p>
        </p:txBody>
      </p:sp>
      <p:sp>
        <p:nvSpPr>
          <p:cNvPr id="5" name="矩形 4"/>
          <p:cNvSpPr/>
          <p:nvPr/>
        </p:nvSpPr>
        <p:spPr>
          <a:xfrm>
            <a:off x="0" y="5357826"/>
            <a:ext cx="4786346" cy="461665"/>
          </a:xfrm>
          <a:prstGeom prst="rect">
            <a:avLst/>
          </a:prstGeom>
        </p:spPr>
        <p:txBody>
          <a:bodyPr>
            <a:spAutoFit/>
          </a:bodyPr>
          <a:lstStyle/>
          <a:p>
            <a:pPr>
              <a:defRPr/>
            </a:pPr>
            <a:r>
              <a:rPr lang="zh-CN" altLang="en-US" sz="2400" b="1" dirty="0">
                <a:ln w="11430">
                  <a:solidFill>
                    <a:schemeClr val="accent2"/>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ea typeface="宋体" pitchFamily="2" charset="-122"/>
              </a:rPr>
              <a:t>国信证券经济研究所金融工程部</a:t>
            </a: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上海Nordri专业商务幻灯演示设计">
  <a:themeElements>
    <a:clrScheme name="上海Nordri专业商务幻灯演示设计 15">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80808"/>
      </a:hlink>
      <a:folHlink>
        <a:srgbClr val="000000"/>
      </a:folHlink>
    </a:clrScheme>
    <a:fontScheme name="上海Nordri专业商务幻灯演示设计">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上海Nordri专业商务幻灯演示设计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上海Nordri专业商务幻灯演示设计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上海Nordri专业商务幻灯演示设计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上海Nordri专业商务幻灯演示设计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上海Nordri专业商务幻灯演示设计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上海Nordri专业商务幻灯演示设计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上海Nordri专业商务幻灯演示设计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上海Nordri专业商务幻灯演示设计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上海Nordri专业商务幻灯演示设计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上海Nordri专业商务幻灯演示设计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上海Nordri专业商务幻灯演示设计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上海Nordri专业商务幻灯演示设计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上海Nordri专业商务幻灯演示设计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0000"/>
        </a:hlink>
        <a:folHlink>
          <a:srgbClr val="000000"/>
        </a:folHlink>
      </a:clrScheme>
      <a:clrMap bg1="lt1" tx1="dk1" bg2="lt2" tx2="dk2" accent1="accent1" accent2="accent2" accent3="accent3" accent4="accent4" accent5="accent5" accent6="accent6" hlink="hlink" folHlink="folHlink"/>
    </a:extraClrScheme>
    <a:extraClrScheme>
      <a:clrScheme name="上海Nordri专业商务幻灯演示设计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8F8F8"/>
        </a:hlink>
        <a:folHlink>
          <a:srgbClr val="F8F8F8"/>
        </a:folHlink>
      </a:clrScheme>
      <a:clrMap bg1="lt1" tx1="dk1" bg2="lt2" tx2="dk2" accent1="accent1" accent2="accent2" accent3="accent3" accent4="accent4" accent5="accent5" accent6="accent6" hlink="hlink" folHlink="folHlink"/>
    </a:extraClrScheme>
    <a:extraClrScheme>
      <a:clrScheme name="上海Nordri专业商务幻灯演示设计 15">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80808"/>
        </a:hlink>
        <a:folHlink>
          <a:srgbClr val="00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750</TotalTime>
  <Words>1731</Words>
  <Application>Microsoft Office PowerPoint</Application>
  <PresentationFormat>全屏显示(4:3)</PresentationFormat>
  <Paragraphs>164</Paragraphs>
  <Slides>19</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19</vt:i4>
      </vt:variant>
    </vt:vector>
  </HeadingPairs>
  <TitlesOfParts>
    <vt:vector size="21" baseType="lpstr">
      <vt:lpstr>上海Nordri专业商务幻灯演示设计</vt:lpstr>
      <vt:lpstr>Equation</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NordriDesign</dc:creator>
  <cp:keywords>ppt幻灯设计/ppt模板设计</cp:keywords>
  <dc:description>nordridesign.com  </dc:description>
  <cp:lastModifiedBy>admin</cp:lastModifiedBy>
  <cp:revision>114</cp:revision>
  <dcterms:created xsi:type="dcterms:W3CDTF">2007-10-21T01:27:31Z</dcterms:created>
  <dcterms:modified xsi:type="dcterms:W3CDTF">2010-01-18T05:50:28Z</dcterms:modified>
  <cp:category/>
</cp:coreProperties>
</file>